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63" r:id="rId3"/>
    <p:sldId id="318" r:id="rId4"/>
    <p:sldId id="264" r:id="rId5"/>
    <p:sldId id="265" r:id="rId6"/>
    <p:sldId id="268" r:id="rId7"/>
    <p:sldId id="317" r:id="rId8"/>
    <p:sldId id="311" r:id="rId9"/>
    <p:sldId id="312" r:id="rId10"/>
    <p:sldId id="313" r:id="rId11"/>
    <p:sldId id="314" r:id="rId12"/>
    <p:sldId id="269" r:id="rId13"/>
    <p:sldId id="270" r:id="rId14"/>
    <p:sldId id="315" r:id="rId15"/>
    <p:sldId id="316" r:id="rId16"/>
    <p:sldId id="274" r:id="rId17"/>
    <p:sldId id="275" r:id="rId18"/>
    <p:sldId id="276" r:id="rId19"/>
    <p:sldId id="351" r:id="rId20"/>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300" autoAdjust="0"/>
    <p:restoredTop sz="94660"/>
  </p:normalViewPr>
  <p:slideViewPr>
    <p:cSldViewPr>
      <p:cViewPr varScale="1">
        <p:scale>
          <a:sx n="71" d="100"/>
          <a:sy n="71" d="100"/>
        </p:scale>
        <p:origin x="1206"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2" cstate="print"/>
          <a:srcRect t="33333"/>
          <a:stretch>
            <a:fillRect/>
          </a:stretch>
        </p:blipFill>
        <p:spPr>
          <a:xfrm>
            <a:off x="0" y="0"/>
            <a:ext cx="9144000" cy="4572000"/>
          </a:xfrm>
          <a:prstGeom prst="rect">
            <a:avLst/>
          </a:prstGeom>
        </p:spPr>
      </p:pic>
      <p:sp>
        <p:nvSpPr>
          <p:cNvPr id="4" name="Date Placeholder 3"/>
          <p:cNvSpPr>
            <a:spLocks noGrp="1"/>
          </p:cNvSpPr>
          <p:nvPr>
            <p:ph type="dt" sz="half" idx="10"/>
          </p:nvPr>
        </p:nvSpPr>
        <p:spPr/>
        <p:txBody>
          <a:bodyPr/>
          <a:lstStyle/>
          <a:p>
            <a:fld id="{8AB59043-0C52-46BD-A8C8-B7EAAC64ED71}" type="datetimeFigureOut">
              <a:rPr lang="id-ID" smtClean="0"/>
              <a:t>21/11/2025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51B530B-2484-490E-AB32-C13DA3E31FB1}" type="slidenum">
              <a:rPr lang="id-ID" smtClean="0"/>
              <a:t>‹#›</a:t>
            </a:fld>
            <a:endParaRPr lang="id-ID"/>
          </a:p>
        </p:txBody>
      </p:sp>
      <p:sp>
        <p:nvSpPr>
          <p:cNvPr id="3" name="Subtitle 2"/>
          <p:cNvSpPr>
            <a:spLocks noGrp="1"/>
          </p:cNvSpPr>
          <p:nvPr>
            <p:ph type="subTitle" idx="1"/>
          </p:nvPr>
        </p:nvSpPr>
        <p:spPr>
          <a:xfrm>
            <a:off x="1219200" y="3886200"/>
            <a:ext cx="6400800" cy="1752600"/>
          </a:xfrm>
        </p:spPr>
        <p:txBody>
          <a:bodyPr>
            <a:normAutofit/>
          </a:bodyPr>
          <a:lstStyle>
            <a:lvl1pPr marL="0" indent="0" algn="ctr">
              <a:buNone/>
              <a:defRPr sz="170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2" name="Title 1"/>
          <p:cNvSpPr>
            <a:spLocks noGrp="1"/>
          </p:cNvSpPr>
          <p:nvPr>
            <p:ph type="ctrTitle"/>
          </p:nvPr>
        </p:nvSpPr>
        <p:spPr>
          <a:xfrm>
            <a:off x="685800" y="2007888"/>
            <a:ext cx="7772400" cy="1470025"/>
          </a:xfrm>
        </p:spPr>
        <p:txBody>
          <a:bodyPr/>
          <a:lstStyle>
            <a:lvl1pPr algn="ctr">
              <a:defRPr sz="3200"/>
            </a:lvl1pPr>
          </a:lstStyle>
          <a:p>
            <a:r>
              <a:rPr lang="en-US"/>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AB59043-0C52-46BD-A8C8-B7EAAC64ED71}" type="datetimeFigureOut">
              <a:rPr lang="id-ID" smtClean="0"/>
              <a:t>21/11/2025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51B530B-2484-490E-AB32-C13DA3E31FB1}" type="slidenum">
              <a:rPr lang="id-ID" smtClean="0"/>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AB59043-0C52-46BD-A8C8-B7EAAC64ED71}" type="datetimeFigureOut">
              <a:rPr lang="id-ID" smtClean="0"/>
              <a:t>21/11/2025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51B530B-2484-490E-AB32-C13DA3E31FB1}" type="slidenum">
              <a:rPr lang="id-ID" smtClean="0"/>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a:t>Click to edit Master title style</a:t>
            </a:r>
            <a:endParaRPr lang="en-US" dirty="0"/>
          </a:p>
        </p:txBody>
      </p:sp>
      <p:sp>
        <p:nvSpPr>
          <p:cNvPr id="4" name="Date Placeholder 3"/>
          <p:cNvSpPr>
            <a:spLocks noGrp="1"/>
          </p:cNvSpPr>
          <p:nvPr>
            <p:ph type="dt" sz="half" idx="10"/>
          </p:nvPr>
        </p:nvSpPr>
        <p:spPr/>
        <p:txBody>
          <a:bodyPr/>
          <a:lstStyle/>
          <a:p>
            <a:fld id="{8AB59043-0C52-46BD-A8C8-B7EAAC64ED71}" type="datetimeFigureOut">
              <a:rPr lang="id-ID" smtClean="0"/>
              <a:t>21/11/2025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51B530B-2484-490E-AB32-C13DA3E31FB1}" type="slidenum">
              <a:rPr lang="id-ID" smtClean="0"/>
              <a:t>‹#›</a:t>
            </a:fld>
            <a:endParaRPr lang="id-ID"/>
          </a:p>
        </p:txBody>
      </p:sp>
      <p:sp>
        <p:nvSpPr>
          <p:cNvPr id="8" name="Content Placeholder 7"/>
          <p:cNvSpPr>
            <a:spLocks noGrp="1"/>
          </p:cNvSpPr>
          <p:nvPr>
            <p:ph sz="quarter" idx="13"/>
          </p:nvPr>
        </p:nvSpPr>
        <p:spPr>
          <a:xfrm>
            <a:off x="609600" y="1600200"/>
            <a:ext cx="79248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600" y="4962525"/>
            <a:ext cx="7885113" cy="1362075"/>
          </a:xfrm>
        </p:spPr>
        <p:txBody>
          <a:bodyPr anchor="t"/>
          <a:lstStyle>
            <a:lvl1pPr algn="l">
              <a:defRPr sz="3200" b="0" i="0" cap="all" baseline="0"/>
            </a:lvl1pPr>
          </a:lstStyle>
          <a:p>
            <a:r>
              <a:rPr lang="en-US"/>
              <a:t>Click to edit Master title style</a:t>
            </a:r>
            <a:endParaRPr lang="en-US" dirty="0"/>
          </a:p>
        </p:txBody>
      </p:sp>
      <p:sp>
        <p:nvSpPr>
          <p:cNvPr id="3" name="Text Placeholder 2"/>
          <p:cNvSpPr>
            <a:spLocks noGrp="1"/>
          </p:cNvSpPr>
          <p:nvPr>
            <p:ph type="body" idx="1"/>
          </p:nvPr>
        </p:nvSpPr>
        <p:spPr>
          <a:xfrm>
            <a:off x="609600" y="3462338"/>
            <a:ext cx="7885113" cy="1500187"/>
          </a:xfrm>
        </p:spPr>
        <p:txBody>
          <a:bodyPr anchor="b">
            <a:normAutofit/>
          </a:bodyPr>
          <a:lstStyle>
            <a:lvl1pPr marL="0" indent="0">
              <a:buNone/>
              <a:defRPr sz="1700"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AB59043-0C52-46BD-A8C8-B7EAAC64ED71}" type="datetimeFigureOut">
              <a:rPr lang="id-ID" smtClean="0"/>
              <a:t>21/11/2025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51B530B-2484-490E-AB32-C13DA3E31FB1}" type="slidenum">
              <a:rPr lang="id-ID" smtClean="0"/>
              <a:t>‹#›</a:t>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609600" y="1600200"/>
            <a:ext cx="3733800" cy="4114800"/>
          </a:xfrm>
        </p:spPr>
        <p:txBody>
          <a:bodyPr/>
          <a:lstStyle>
            <a:lvl5pPr>
              <a:defRPr/>
            </a:lvl5pPr>
            <a:lvl6pPr>
              <a:buClr>
                <a:schemeClr val="tx2"/>
              </a:buClr>
              <a:buFont typeface="Arial" pitchFamily="34" charset="0"/>
              <a:buChar char="•"/>
              <a:defRPr/>
            </a:lvl6pPr>
            <a:lvl7pPr>
              <a:buClr>
                <a:schemeClr val="tx2"/>
              </a:buClr>
              <a:buFont typeface="Arial" pitchFamily="34" charset="0"/>
              <a:buChar char="•"/>
              <a:defRPr/>
            </a:lvl7pPr>
            <a:lvl8pPr>
              <a:buClr>
                <a:schemeClr val="tx2"/>
              </a:buClr>
              <a:buFont typeface="Arial" pitchFamily="34" charset="0"/>
              <a:buChar char="•"/>
              <a:defRPr/>
            </a:lvl8pPr>
            <a:lvl9pPr>
              <a:buClr>
                <a:schemeClr val="tx2"/>
              </a:buClr>
              <a:buFont typeface="Arial" pitchFamily="34" charset="0"/>
              <a:buChar cha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12"/>
          <p:cNvSpPr>
            <a:spLocks noGrp="1"/>
          </p:cNvSpPr>
          <p:nvPr>
            <p:ph sz="quarter" idx="14"/>
          </p:nvPr>
        </p:nvSpPr>
        <p:spPr>
          <a:xfrm>
            <a:off x="4800600" y="1600200"/>
            <a:ext cx="3733800" cy="41148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1"/>
          <p:cNvSpPr>
            <a:spLocks noGrp="1"/>
          </p:cNvSpPr>
          <p:nvPr>
            <p:ph type="title"/>
          </p:nvPr>
        </p:nvSpPr>
        <p:spPr>
          <a:xfrm>
            <a:off x="609600" y="274638"/>
            <a:ext cx="7924800" cy="1143000"/>
          </a:xfrm>
        </p:spPr>
        <p:txBody>
          <a:bodyPr/>
          <a:lstStyle/>
          <a:p>
            <a:r>
              <a:rPr lang="en-US"/>
              <a:t>Click to edit Master title style</a:t>
            </a:r>
            <a:endParaRPr lang="en-US" dirty="0"/>
          </a:p>
        </p:txBody>
      </p:sp>
      <p:sp>
        <p:nvSpPr>
          <p:cNvPr id="5" name="Date Placeholder 4"/>
          <p:cNvSpPr>
            <a:spLocks noGrp="1"/>
          </p:cNvSpPr>
          <p:nvPr>
            <p:ph type="dt" sz="half" idx="10"/>
          </p:nvPr>
        </p:nvSpPr>
        <p:spPr/>
        <p:txBody>
          <a:bodyPr/>
          <a:lstStyle/>
          <a:p>
            <a:fld id="{8AB59043-0C52-46BD-A8C8-B7EAAC64ED71}" type="datetimeFigureOut">
              <a:rPr lang="id-ID" smtClean="0"/>
              <a:t>21/11/2025</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851B530B-2484-490E-AB32-C13DA3E31FB1}" type="slidenum">
              <a:rPr lang="id-ID" smtClean="0"/>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3" name="Content Placeholder 12"/>
          <p:cNvSpPr>
            <a:spLocks noGrp="1"/>
          </p:cNvSpPr>
          <p:nvPr>
            <p:ph sz="quarter" idx="14"/>
          </p:nvPr>
        </p:nvSpPr>
        <p:spPr>
          <a:xfrm>
            <a:off x="4800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Content Placeholder 10"/>
          <p:cNvSpPr>
            <a:spLocks noGrp="1"/>
          </p:cNvSpPr>
          <p:nvPr>
            <p:ph sz="quarter" idx="13"/>
          </p:nvPr>
        </p:nvSpPr>
        <p:spPr>
          <a:xfrm>
            <a:off x="609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1"/>
          <p:cNvSpPr>
            <a:spLocks noGrp="1"/>
          </p:cNvSpPr>
          <p:nvPr>
            <p:ph type="title"/>
          </p:nvPr>
        </p:nvSpPr>
        <p:spPr>
          <a:xfrm>
            <a:off x="609600" y="274638"/>
            <a:ext cx="7924800" cy="11430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5" name="Text Placeholder 4"/>
          <p:cNvSpPr>
            <a:spLocks noGrp="1"/>
          </p:cNvSpPr>
          <p:nvPr>
            <p:ph type="body" sz="quarter" idx="3"/>
          </p:nvPr>
        </p:nvSpPr>
        <p:spPr>
          <a:xfrm>
            <a:off x="4800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8AB59043-0C52-46BD-A8C8-B7EAAC64ED71}" type="datetimeFigureOut">
              <a:rPr lang="id-ID" smtClean="0"/>
              <a:t>21/11/2025</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851B530B-2484-490E-AB32-C13DA3E31FB1}" type="slidenum">
              <a:rPr lang="id-ID" smtClean="0"/>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AB59043-0C52-46BD-A8C8-B7EAAC64ED71}" type="datetimeFigureOut">
              <a:rPr lang="id-ID" smtClean="0"/>
              <a:t>21/11/2025</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851B530B-2484-490E-AB32-C13DA3E31FB1}" type="slidenum">
              <a:rPr lang="id-ID" smtClean="0"/>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B59043-0C52-46BD-A8C8-B7EAAC64ED71}" type="datetimeFigureOut">
              <a:rPr lang="id-ID" smtClean="0"/>
              <a:t>21/11/2025</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851B530B-2484-490E-AB32-C13DA3E31FB1}" type="slidenum">
              <a:rPr lang="id-ID" smtClean="0"/>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Content Placeholder 8"/>
          <p:cNvSpPr>
            <a:spLocks noGrp="1"/>
          </p:cNvSpPr>
          <p:nvPr>
            <p:ph sz="quarter" idx="13"/>
          </p:nvPr>
        </p:nvSpPr>
        <p:spPr>
          <a:xfrm>
            <a:off x="3962400" y="1447800"/>
            <a:ext cx="4648200" cy="4267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1"/>
          <p:cNvSpPr>
            <a:spLocks noGrp="1"/>
          </p:cNvSpPr>
          <p:nvPr>
            <p:ph type="title"/>
          </p:nvPr>
        </p:nvSpPr>
        <p:spPr>
          <a:xfrm>
            <a:off x="612648" y="1447800"/>
            <a:ext cx="2971800" cy="1097280"/>
          </a:xfrm>
        </p:spPr>
        <p:txBody>
          <a:bodyPr anchor="b"/>
          <a:lstStyle>
            <a:lvl1pPr algn="l">
              <a:defRPr sz="1800" b="0" i="0" cap="none" baseline="0">
                <a:solidFill>
                  <a:schemeClr val="tx2"/>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612648" y="2547891"/>
            <a:ext cx="2971800" cy="3167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AB59043-0C52-46BD-A8C8-B7EAAC64ED71}" type="datetimeFigureOut">
              <a:rPr lang="id-ID" smtClean="0"/>
              <a:t>21/11/2025</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851B530B-2484-490E-AB32-C13DA3E31FB1}" type="slidenum">
              <a:rPr lang="id-ID" smtClean="0"/>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pic>
        <p:nvPicPr>
          <p:cNvPr id="11" name="Picture 10" descr="horizon.png"/>
          <p:cNvPicPr>
            <a:picLocks noChangeAspect="1"/>
          </p:cNvPicPr>
          <p:nvPr/>
        </p:nvPicPr>
        <p:blipFill>
          <a:blip r:embed="rId2" cstate="print"/>
          <a:stretch>
            <a:fillRect/>
          </a:stretch>
        </p:blipFill>
        <p:spPr>
          <a:xfrm>
            <a:off x="0" y="0"/>
            <a:ext cx="9144000" cy="6858000"/>
          </a:xfrm>
          <a:prstGeom prst="rect">
            <a:avLst/>
          </a:prstGeom>
        </p:spPr>
      </p:pic>
      <p:sp>
        <p:nvSpPr>
          <p:cNvPr id="2" name="Title 1"/>
          <p:cNvSpPr>
            <a:spLocks noGrp="1"/>
          </p:cNvSpPr>
          <p:nvPr>
            <p:ph type="title"/>
          </p:nvPr>
        </p:nvSpPr>
        <p:spPr>
          <a:xfrm>
            <a:off x="609600" y="1447800"/>
            <a:ext cx="2971800" cy="1097280"/>
          </a:xfrm>
        </p:spPr>
        <p:txBody>
          <a:bodyPr anchor="b"/>
          <a:lstStyle>
            <a:lvl1pPr algn="l">
              <a:defRPr sz="1800" b="0" i="0" cap="none" baseline="0">
                <a:solidFill>
                  <a:schemeClr val="tx2"/>
                </a:solidFill>
              </a:defRPr>
            </a:lvl1pPr>
          </a:lstStyle>
          <a:p>
            <a:r>
              <a:rPr lang="en-US"/>
              <a:t>Click to edit Master title style</a:t>
            </a:r>
            <a:endParaRPr lang="en-US" dirty="0"/>
          </a:p>
        </p:txBody>
      </p:sp>
      <p:sp>
        <p:nvSpPr>
          <p:cNvPr id="3" name="Picture Placeholder 2"/>
          <p:cNvSpPr>
            <a:spLocks noGrp="1"/>
          </p:cNvSpPr>
          <p:nvPr>
            <p:ph type="pic" idx="1"/>
          </p:nvPr>
        </p:nvSpPr>
        <p:spPr>
          <a:xfrm>
            <a:off x="4657344" y="1447800"/>
            <a:ext cx="3419856" cy="3474720"/>
          </a:xfrm>
          <a:custGeom>
            <a:avLst/>
            <a:gdLst>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74450 w 3419856"/>
              <a:gd name="connsiteY9" fmla="*/ 3429000 h 3429000"/>
              <a:gd name="connsiteX10" fmla="*/ 21806 w 3419856"/>
              <a:gd name="connsiteY10" fmla="*/ 3407194 h 3429000"/>
              <a:gd name="connsiteX11" fmla="*/ 0 w 3419856"/>
              <a:gd name="connsiteY11" fmla="*/ 3354550 h 3429000"/>
              <a:gd name="connsiteX12" fmla="*/ 0 w 3419856"/>
              <a:gd name="connsiteY12" fmla="*/ 74450 h 3429000"/>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21806 w 3419856"/>
              <a:gd name="connsiteY9" fmla="*/ 3407194 h 3429000"/>
              <a:gd name="connsiteX10" fmla="*/ 0 w 3419856"/>
              <a:gd name="connsiteY10" fmla="*/ 3354550 h 3429000"/>
              <a:gd name="connsiteX11" fmla="*/ 0 w 3419856"/>
              <a:gd name="connsiteY11" fmla="*/ 74450 h 3429000"/>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8026"/>
              <a:gd name="connsiteY0" fmla="*/ 74450 h 3910007"/>
              <a:gd name="connsiteX1" fmla="*/ 21806 w 3968026"/>
              <a:gd name="connsiteY1" fmla="*/ 21806 h 3910007"/>
              <a:gd name="connsiteX2" fmla="*/ 74450 w 3968026"/>
              <a:gd name="connsiteY2" fmla="*/ 0 h 3910007"/>
              <a:gd name="connsiteX3" fmla="*/ 3345406 w 3968026"/>
              <a:gd name="connsiteY3" fmla="*/ 0 h 3910007"/>
              <a:gd name="connsiteX4" fmla="*/ 3398050 w 3968026"/>
              <a:gd name="connsiteY4" fmla="*/ 21806 h 3910007"/>
              <a:gd name="connsiteX5" fmla="*/ 3419856 w 3968026"/>
              <a:gd name="connsiteY5" fmla="*/ 74450 h 3910007"/>
              <a:gd name="connsiteX6" fmla="*/ 3419856 w 3968026"/>
              <a:gd name="connsiteY6" fmla="*/ 3354550 h 3910007"/>
              <a:gd name="connsiteX7" fmla="*/ 3398050 w 3968026"/>
              <a:gd name="connsiteY7" fmla="*/ 3407194 h 3910007"/>
              <a:gd name="connsiteX8" fmla="*/ 0 w 3968026"/>
              <a:gd name="connsiteY8" fmla="*/ 3354550 h 3910007"/>
              <a:gd name="connsiteX9" fmla="*/ 0 w 3968026"/>
              <a:gd name="connsiteY9" fmla="*/ 74450 h 3910007"/>
              <a:gd name="connsiteX0" fmla="*/ 0 w 3419856"/>
              <a:gd name="connsiteY0" fmla="*/ 74450 h 3901233"/>
              <a:gd name="connsiteX1" fmla="*/ 21806 w 3419856"/>
              <a:gd name="connsiteY1" fmla="*/ 21806 h 3901233"/>
              <a:gd name="connsiteX2" fmla="*/ 74450 w 3419856"/>
              <a:gd name="connsiteY2" fmla="*/ 0 h 3901233"/>
              <a:gd name="connsiteX3" fmla="*/ 3345406 w 3419856"/>
              <a:gd name="connsiteY3" fmla="*/ 0 h 3901233"/>
              <a:gd name="connsiteX4" fmla="*/ 3398050 w 3419856"/>
              <a:gd name="connsiteY4" fmla="*/ 21806 h 3901233"/>
              <a:gd name="connsiteX5" fmla="*/ 3419856 w 3419856"/>
              <a:gd name="connsiteY5" fmla="*/ 74450 h 3901233"/>
              <a:gd name="connsiteX6" fmla="*/ 3419856 w 3419856"/>
              <a:gd name="connsiteY6" fmla="*/ 3354550 h 3901233"/>
              <a:gd name="connsiteX7" fmla="*/ 0 w 3419856"/>
              <a:gd name="connsiteY7" fmla="*/ 3354550 h 3901233"/>
              <a:gd name="connsiteX8" fmla="*/ 0 w 3419856"/>
              <a:gd name="connsiteY8" fmla="*/ 74450 h 3901233"/>
              <a:gd name="connsiteX0" fmla="*/ 0 w 3419856"/>
              <a:gd name="connsiteY0" fmla="*/ 74450 h 3354550"/>
              <a:gd name="connsiteX1" fmla="*/ 21806 w 3419856"/>
              <a:gd name="connsiteY1" fmla="*/ 21806 h 3354550"/>
              <a:gd name="connsiteX2" fmla="*/ 74450 w 3419856"/>
              <a:gd name="connsiteY2" fmla="*/ 0 h 3354550"/>
              <a:gd name="connsiteX3" fmla="*/ 3345406 w 3419856"/>
              <a:gd name="connsiteY3" fmla="*/ 0 h 3354550"/>
              <a:gd name="connsiteX4" fmla="*/ 3398050 w 3419856"/>
              <a:gd name="connsiteY4" fmla="*/ 21806 h 3354550"/>
              <a:gd name="connsiteX5" fmla="*/ 3419856 w 3419856"/>
              <a:gd name="connsiteY5" fmla="*/ 74450 h 3354550"/>
              <a:gd name="connsiteX6" fmla="*/ 3419856 w 3419856"/>
              <a:gd name="connsiteY6" fmla="*/ 3354550 h 3354550"/>
              <a:gd name="connsiteX7" fmla="*/ 0 w 3419856"/>
              <a:gd name="connsiteY7" fmla="*/ 3354550 h 3354550"/>
              <a:gd name="connsiteX8" fmla="*/ 0 w 3419856"/>
              <a:gd name="connsiteY8" fmla="*/ 74450 h 335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19856" h="3354550">
                <a:moveTo>
                  <a:pt x="0" y="74450"/>
                </a:moveTo>
                <a:cubicBezTo>
                  <a:pt x="0" y="54705"/>
                  <a:pt x="7844" y="35768"/>
                  <a:pt x="21806" y="21806"/>
                </a:cubicBezTo>
                <a:cubicBezTo>
                  <a:pt x="35768" y="7844"/>
                  <a:pt x="54705" y="0"/>
                  <a:pt x="74450" y="0"/>
                </a:cubicBezTo>
                <a:lnTo>
                  <a:pt x="3345406" y="0"/>
                </a:lnTo>
                <a:cubicBezTo>
                  <a:pt x="3365151" y="0"/>
                  <a:pt x="3384088" y="7844"/>
                  <a:pt x="3398050" y="21806"/>
                </a:cubicBezTo>
                <a:cubicBezTo>
                  <a:pt x="3412012" y="35768"/>
                  <a:pt x="3419856" y="54705"/>
                  <a:pt x="3419856" y="74450"/>
                </a:cubicBezTo>
                <a:lnTo>
                  <a:pt x="3419856" y="3354550"/>
                </a:lnTo>
                <a:lnTo>
                  <a:pt x="0" y="3354550"/>
                </a:lnTo>
                <a:lnTo>
                  <a:pt x="0" y="74450"/>
                </a:lnTo>
                <a:close/>
              </a:path>
            </a:pathLst>
          </a:custGeom>
        </p:spPr>
        <p:txBody>
          <a:bodyPr>
            <a:normAutofit/>
          </a:bodyPr>
          <a:lstStyle>
            <a:lvl1pPr marL="0" indent="0" algn="ctr">
              <a:buNone/>
              <a:defRPr sz="2000" baseline="0">
                <a:solidFill>
                  <a:schemeClr val="tx1">
                    <a:lumMod val="6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09600" y="2547890"/>
            <a:ext cx="2971800" cy="2405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AB59043-0C52-46BD-A8C8-B7EAAC64ED71}" type="datetimeFigureOut">
              <a:rPr lang="id-ID" smtClean="0"/>
              <a:t>21/11/2025</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851B530B-2484-490E-AB32-C13DA3E31FB1}" type="slidenum">
              <a:rPr lang="id-ID" smtClean="0"/>
              <a:t>‹#›</a:t>
            </a:fld>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13" cstate="print"/>
          <a:stretch>
            <a:fillRect/>
          </a:stretch>
        </p:blipFill>
        <p:spPr>
          <a:xfrm>
            <a:off x="0" y="0"/>
            <a:ext cx="9144000" cy="6858000"/>
          </a:xfrm>
          <a:prstGeom prst="rect">
            <a:avLst/>
          </a:prstGeom>
        </p:spPr>
      </p:pic>
      <p:sp>
        <p:nvSpPr>
          <p:cNvPr id="2" name="Title Placeholder 1"/>
          <p:cNvSpPr>
            <a:spLocks noGrp="1"/>
          </p:cNvSpPr>
          <p:nvPr>
            <p:ph type="title"/>
          </p:nvPr>
        </p:nvSpPr>
        <p:spPr>
          <a:xfrm>
            <a:off x="609600" y="274638"/>
            <a:ext cx="7924800" cy="1143000"/>
          </a:xfrm>
          <a:prstGeom prst="rect">
            <a:avLst/>
          </a:prstGeom>
        </p:spPr>
        <p:txBody>
          <a:bodyPr vert="horz" lIns="91440" tIns="45720" rIns="91440" bIns="45720" rtlCol="0" anchor="b" anchorCtr="0">
            <a:noAutofit/>
          </a:bodyPr>
          <a:lstStyle/>
          <a:p>
            <a:r>
              <a:rPr lang="en-US"/>
              <a:t>Click to edit Master title style</a:t>
            </a:r>
            <a:endParaRPr lang="en-US" dirty="0"/>
          </a:p>
        </p:txBody>
      </p:sp>
      <p:sp>
        <p:nvSpPr>
          <p:cNvPr id="3" name="Text Placeholder 2"/>
          <p:cNvSpPr>
            <a:spLocks noGrp="1"/>
          </p:cNvSpPr>
          <p:nvPr>
            <p:ph type="body" idx="1"/>
          </p:nvPr>
        </p:nvSpPr>
        <p:spPr>
          <a:xfrm>
            <a:off x="609600" y="1600200"/>
            <a:ext cx="7924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715000" y="6356350"/>
            <a:ext cx="1524000" cy="365125"/>
          </a:xfrm>
          <a:prstGeom prst="rect">
            <a:avLst/>
          </a:prstGeom>
        </p:spPr>
        <p:txBody>
          <a:bodyPr vert="horz" lIns="91440" tIns="45720" rIns="91440" bIns="45720" rtlCol="0" anchor="ctr"/>
          <a:lstStyle>
            <a:lvl1pPr algn="r">
              <a:defRPr sz="1000" strike="noStrike" spc="60" baseline="0">
                <a:solidFill>
                  <a:schemeClr val="tx1"/>
                </a:solidFill>
              </a:defRPr>
            </a:lvl1pPr>
          </a:lstStyle>
          <a:p>
            <a:fld id="{8AB59043-0C52-46BD-A8C8-B7EAAC64ED71}" type="datetimeFigureOut">
              <a:rPr lang="id-ID" smtClean="0"/>
              <a:t>21/11/2025</a:t>
            </a:fld>
            <a:endParaRPr lang="id-ID"/>
          </a:p>
        </p:txBody>
      </p:sp>
      <p:sp>
        <p:nvSpPr>
          <p:cNvPr id="5" name="Footer Placeholder 4"/>
          <p:cNvSpPr>
            <a:spLocks noGrp="1"/>
          </p:cNvSpPr>
          <p:nvPr>
            <p:ph type="ftr" sz="quarter" idx="3"/>
          </p:nvPr>
        </p:nvSpPr>
        <p:spPr>
          <a:xfrm>
            <a:off x="609600" y="6356350"/>
            <a:ext cx="2895600" cy="365125"/>
          </a:xfrm>
          <a:prstGeom prst="rect">
            <a:avLst/>
          </a:prstGeom>
        </p:spPr>
        <p:txBody>
          <a:bodyPr vert="horz" lIns="91440" tIns="45720" rIns="91440" bIns="45720" rtlCol="0" anchor="ctr"/>
          <a:lstStyle>
            <a:lvl1pPr algn="l">
              <a:defRPr sz="1000" cap="all" spc="60" baseline="0">
                <a:solidFill>
                  <a:schemeClr val="tx1"/>
                </a:solidFill>
              </a:defRPr>
            </a:lvl1pPr>
          </a:lstStyle>
          <a:p>
            <a:endParaRPr lang="id-ID"/>
          </a:p>
        </p:txBody>
      </p:sp>
      <p:sp>
        <p:nvSpPr>
          <p:cNvPr id="6" name="Slide Number Placeholder 5"/>
          <p:cNvSpPr>
            <a:spLocks noGrp="1"/>
          </p:cNvSpPr>
          <p:nvPr>
            <p:ph type="sldNum" sz="quarter" idx="4"/>
          </p:nvPr>
        </p:nvSpPr>
        <p:spPr>
          <a:xfrm>
            <a:off x="7543800" y="6356350"/>
            <a:ext cx="990600" cy="365125"/>
          </a:xfrm>
          <a:prstGeom prst="rect">
            <a:avLst/>
          </a:prstGeom>
        </p:spPr>
        <p:txBody>
          <a:bodyPr vert="horz" lIns="91440" tIns="45720" rIns="91440" bIns="45720" rtlCol="0" anchor="ctr"/>
          <a:lstStyle>
            <a:lvl1pPr algn="r">
              <a:defRPr sz="1100" baseline="0">
                <a:solidFill>
                  <a:schemeClr val="tx1"/>
                </a:solidFill>
              </a:defRPr>
            </a:lvl1pPr>
          </a:lstStyle>
          <a:p>
            <a:fld id="{851B530B-2484-490E-AB32-C13DA3E31FB1}" type="slidenum">
              <a:rPr lang="id-ID" smtClean="0"/>
              <a:t>‹#›</a:t>
            </a:fld>
            <a:endParaRPr lang="id-ID"/>
          </a:p>
        </p:txBody>
      </p:sp>
    </p:spTree>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spcBef>
          <a:spcPct val="0"/>
        </a:spcBef>
        <a:buNone/>
        <a:defRPr sz="3000" kern="1200" cap="all" spc="50"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19200" y="5373216"/>
            <a:ext cx="6521152" cy="1152128"/>
          </a:xfrm>
        </p:spPr>
        <p:txBody>
          <a:bodyPr>
            <a:normAutofit fontScale="62500" lnSpcReduction="20000"/>
          </a:bodyPr>
          <a:lstStyle/>
          <a:p>
            <a:r>
              <a:rPr lang="id-ID" sz="4800" dirty="0">
                <a:solidFill>
                  <a:srgbClr val="FFFF00"/>
                </a:solidFill>
              </a:rPr>
              <a:t>DR. UMAR S. BAKRY, MA</a:t>
            </a:r>
            <a:br>
              <a:rPr lang="id-ID" sz="4400" b="1" dirty="0"/>
            </a:br>
            <a:r>
              <a:rPr lang="id-ID" sz="4500" dirty="0">
                <a:solidFill>
                  <a:schemeClr val="tx1"/>
                </a:solidFill>
              </a:rPr>
              <a:t>Assoaciate Professor in International Relations</a:t>
            </a:r>
            <a:br>
              <a:rPr lang="id-ID" sz="4500" dirty="0">
                <a:solidFill>
                  <a:schemeClr val="tx1"/>
                </a:solidFill>
              </a:rPr>
            </a:br>
            <a:r>
              <a:rPr lang="id-ID" sz="4500" dirty="0">
                <a:solidFill>
                  <a:schemeClr val="tx1"/>
                </a:solidFill>
              </a:rPr>
              <a:t>Universitas Jayabaya</a:t>
            </a:r>
          </a:p>
        </p:txBody>
      </p:sp>
      <p:sp>
        <p:nvSpPr>
          <p:cNvPr id="2" name="Title 1"/>
          <p:cNvSpPr>
            <a:spLocks noGrp="1"/>
          </p:cNvSpPr>
          <p:nvPr>
            <p:ph type="ctrTitle"/>
          </p:nvPr>
        </p:nvSpPr>
        <p:spPr>
          <a:xfrm>
            <a:off x="0" y="381001"/>
            <a:ext cx="9144000" cy="1607839"/>
          </a:xfrm>
        </p:spPr>
        <p:txBody>
          <a:bodyPr/>
          <a:lstStyle/>
          <a:p>
            <a:r>
              <a:rPr lang="id-ID" sz="3800" b="1" dirty="0">
                <a:solidFill>
                  <a:srgbClr val="FFFF00"/>
                </a:solidFill>
              </a:rPr>
              <a:t>PENGANTAR HUBUNGAN INTERNASIONAL</a:t>
            </a:r>
            <a:br>
              <a:rPr lang="id-ID" sz="3800" b="1" dirty="0">
                <a:solidFill>
                  <a:srgbClr val="FFFF00"/>
                </a:solidFill>
              </a:rPr>
            </a:br>
            <a:r>
              <a:rPr lang="id-ID" sz="3800" b="1" dirty="0"/>
              <a:t>(</a:t>
            </a:r>
            <a:r>
              <a:rPr lang="en-US" b="1" dirty="0" err="1"/>
              <a:t>tujuan</a:t>
            </a:r>
            <a:r>
              <a:rPr lang="en-US" b="1" dirty="0"/>
              <a:t> dan Sejarah </a:t>
            </a:r>
            <a:r>
              <a:rPr lang="en-US" b="1" dirty="0" err="1"/>
              <a:t>studi</a:t>
            </a:r>
            <a:r>
              <a:rPr lang="en-US" b="1" dirty="0"/>
              <a:t> HI</a:t>
            </a:r>
            <a:r>
              <a:rPr lang="id-ID" b="1" dirty="0"/>
              <a:t>)</a:t>
            </a:r>
            <a:endParaRPr lang="id-ID" sz="3800" b="1"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75856" y="2482488"/>
            <a:ext cx="2702223" cy="24482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063793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45" presetClass="entr" presetSubtype="0" fill="hold" nodeType="clickEffect">
                                  <p:stCondLst>
                                    <p:cond delay="0"/>
                                  </p:stCondLst>
                                  <p:childTnLst>
                                    <p:set>
                                      <p:cBhvr>
                                        <p:cTn id="13" dur="1" fill="hold">
                                          <p:stCondLst>
                                            <p:cond delay="0"/>
                                          </p:stCondLst>
                                        </p:cTn>
                                        <p:tgtEl>
                                          <p:spTgt spid="1026"/>
                                        </p:tgtEl>
                                        <p:attrNameLst>
                                          <p:attrName>style.visibility</p:attrName>
                                        </p:attrNameLst>
                                      </p:cBhvr>
                                      <p:to>
                                        <p:strVal val="visible"/>
                                      </p:to>
                                    </p:set>
                                    <p:animEffect transition="in" filter="fade">
                                      <p:cBhvr>
                                        <p:cTn id="14" dur="2000"/>
                                        <p:tgtEl>
                                          <p:spTgt spid="1026"/>
                                        </p:tgtEl>
                                      </p:cBhvr>
                                    </p:animEffect>
                                    <p:anim calcmode="lin" valueType="num">
                                      <p:cBhvr>
                                        <p:cTn id="15" dur="2000" fill="hold"/>
                                        <p:tgtEl>
                                          <p:spTgt spid="1026"/>
                                        </p:tgtEl>
                                        <p:attrNameLst>
                                          <p:attrName>ppt_w</p:attrName>
                                        </p:attrNameLst>
                                      </p:cBhvr>
                                      <p:tavLst>
                                        <p:tav tm="0" fmla="#ppt_w*sin(2.5*pi*$)">
                                          <p:val>
                                            <p:fltVal val="0"/>
                                          </p:val>
                                        </p:tav>
                                        <p:tav tm="100000">
                                          <p:val>
                                            <p:fltVal val="1"/>
                                          </p:val>
                                        </p:tav>
                                      </p:tavLst>
                                    </p:anim>
                                    <p:anim calcmode="lin" valueType="num">
                                      <p:cBhvr>
                                        <p:cTn id="16" dur="2000" fill="hold"/>
                                        <p:tgtEl>
                                          <p:spTgt spid="1026"/>
                                        </p:tgtEl>
                                        <p:attrNameLst>
                                          <p:attrName>ppt_h</p:attrName>
                                        </p:attrNameLst>
                                      </p:cBhvr>
                                      <p:tavLst>
                                        <p:tav tm="0">
                                          <p:val>
                                            <p:strVal val="#ppt_h"/>
                                          </p:val>
                                        </p:tav>
                                        <p:tav tm="100000">
                                          <p:val>
                                            <p:strVal val="#ppt_h"/>
                                          </p:val>
                                        </p:tav>
                                      </p:tavLst>
                                    </p:anim>
                                  </p:childTnLst>
                                </p:cTn>
                              </p:par>
                            </p:childTnLst>
                          </p:cTn>
                        </p:par>
                      </p:childTnLst>
                    </p:cTn>
                  </p:par>
                  <p:par>
                    <p:cTn id="17" fill="hold">
                      <p:stCondLst>
                        <p:cond delay="indefinite"/>
                      </p:stCondLst>
                      <p:childTnLst>
                        <p:par>
                          <p:cTn id="18" fill="hold">
                            <p:stCondLst>
                              <p:cond delay="0"/>
                            </p:stCondLst>
                            <p:childTnLst>
                              <p:par>
                                <p:cTn id="19" presetID="31" presetClass="entr" presetSubtype="0" fill="hold" nodeType="clickEffect">
                                  <p:stCondLst>
                                    <p:cond delay="0"/>
                                  </p:stCondLst>
                                  <p:childTnLst>
                                    <p:set>
                                      <p:cBhvr>
                                        <p:cTn id="20" dur="1" fill="hold">
                                          <p:stCondLst>
                                            <p:cond delay="0"/>
                                          </p:stCondLst>
                                        </p:cTn>
                                        <p:tgtEl>
                                          <p:spTgt spid="3">
                                            <p:txEl>
                                              <p:pRg st="0" end="0"/>
                                            </p:txEl>
                                          </p:spTgt>
                                        </p:tgtEl>
                                        <p:attrNameLst>
                                          <p:attrName>style.visibility</p:attrName>
                                        </p:attrNameLst>
                                      </p:cBhvr>
                                      <p:to>
                                        <p:strVal val="visible"/>
                                      </p:to>
                                    </p:set>
                                    <p:anim calcmode="lin" valueType="num">
                                      <p:cBhvr>
                                        <p:cTn id="21"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22"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23"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24"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323528" y="908720"/>
            <a:ext cx="8424936" cy="5544616"/>
          </a:xfrm>
        </p:spPr>
        <p:txBody>
          <a:bodyPr>
            <a:noAutofit/>
          </a:bodyPr>
          <a:lstStyle/>
          <a:p>
            <a:r>
              <a:rPr lang="en-US" sz="2400" dirty="0"/>
              <a:t>The first university entirely dedicated to the study of IR was the Graduate Institute of International Studies (now the Graduate Institute of International and Development Studies), which was founded in 1927 to form diplomats associated to the League of Nations, established in Geneva some years before. The Graduate Institute of International Studies offered one of the first Ph.D. degrees in international relations. </a:t>
            </a:r>
          </a:p>
          <a:p>
            <a:r>
              <a:rPr lang="en-US" sz="2400" dirty="0"/>
              <a:t>Georgetown University's Edmund A. Walsh School of Foreign Service is the oldest international relations faculty in the United States, founded in 1919. The Committee on International Relations at the University of Chicago was the first to offer a graduate degree, in 1928. Now Universities in USA, UK, Europe, India, Kazakhstan, Brazil, Australia, Canada, Africa, Russia, Indonesia offer Graduate, Post-Graduate &amp; PhD degrees in IR.</a:t>
            </a:r>
          </a:p>
        </p:txBody>
      </p:sp>
      <p:sp>
        <p:nvSpPr>
          <p:cNvPr id="4" name="Title 1"/>
          <p:cNvSpPr>
            <a:spLocks noGrp="1"/>
          </p:cNvSpPr>
          <p:nvPr>
            <p:ph type="title"/>
          </p:nvPr>
        </p:nvSpPr>
        <p:spPr>
          <a:xfrm>
            <a:off x="251520" y="274638"/>
            <a:ext cx="8568952" cy="490066"/>
          </a:xfrm>
        </p:spPr>
        <p:txBody>
          <a:bodyPr/>
          <a:lstStyle/>
          <a:p>
            <a:pPr algn="ctr"/>
            <a:r>
              <a:rPr lang="en-US" sz="2800" dirty="0">
                <a:solidFill>
                  <a:srgbClr val="FFFF00"/>
                </a:solidFill>
              </a:rPr>
              <a:t>THE DEVELOPMENT OF THE STUDY OF IR</a:t>
            </a:r>
            <a:endParaRPr lang="id-ID" sz="2800" dirty="0">
              <a:solidFill>
                <a:srgbClr val="FFFF00"/>
              </a:solidFill>
            </a:endParaRPr>
          </a:p>
        </p:txBody>
      </p:sp>
    </p:spTree>
    <p:extLst>
      <p:ext uri="{BB962C8B-B14F-4D97-AF65-F5344CB8AC3E}">
        <p14:creationId xmlns:p14="http://schemas.microsoft.com/office/powerpoint/2010/main" val="42775601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395536" y="836712"/>
            <a:ext cx="8424936" cy="5688632"/>
          </a:xfrm>
        </p:spPr>
        <p:txBody>
          <a:bodyPr>
            <a:normAutofit lnSpcReduction="10000"/>
          </a:bodyPr>
          <a:lstStyle/>
          <a:p>
            <a:r>
              <a:rPr lang="en-US" sz="2400" dirty="0" err="1"/>
              <a:t>Universitas</a:t>
            </a:r>
            <a:r>
              <a:rPr lang="en-US" sz="2400" dirty="0"/>
              <a:t> </a:t>
            </a:r>
            <a:r>
              <a:rPr lang="en-US" sz="2400" dirty="0" err="1"/>
              <a:t>pertama</a:t>
            </a:r>
            <a:r>
              <a:rPr lang="en-US" sz="2400" dirty="0"/>
              <a:t> </a:t>
            </a:r>
            <a:r>
              <a:rPr lang="id-ID" sz="2400" dirty="0"/>
              <a:t>yang </a:t>
            </a:r>
            <a:r>
              <a:rPr lang="en-US" sz="2400" dirty="0" err="1"/>
              <a:t>sepenuhnya</a:t>
            </a:r>
            <a:r>
              <a:rPr lang="en-US" sz="2400" dirty="0"/>
              <a:t> </a:t>
            </a:r>
            <a:r>
              <a:rPr lang="en-US" sz="2400" dirty="0" err="1"/>
              <a:t>didedikasikan</a:t>
            </a:r>
            <a:r>
              <a:rPr lang="en-US" sz="2400" dirty="0"/>
              <a:t> </a:t>
            </a:r>
            <a:r>
              <a:rPr lang="en-US" sz="2400" dirty="0" err="1"/>
              <a:t>untuk</a:t>
            </a:r>
            <a:r>
              <a:rPr lang="en-US" sz="2400" dirty="0"/>
              <a:t> </a:t>
            </a:r>
            <a:r>
              <a:rPr lang="en-US" sz="2400" dirty="0" err="1"/>
              <a:t>mempelajari</a:t>
            </a:r>
            <a:r>
              <a:rPr lang="en-US" sz="2400" dirty="0"/>
              <a:t> HI </a:t>
            </a:r>
            <a:r>
              <a:rPr lang="en-US" sz="2400" dirty="0" err="1"/>
              <a:t>adalah</a:t>
            </a:r>
            <a:r>
              <a:rPr lang="en-US" sz="2400" dirty="0"/>
              <a:t> Graduate Institute of International Studies (</a:t>
            </a:r>
            <a:r>
              <a:rPr lang="en-US" sz="2400" dirty="0" err="1"/>
              <a:t>sekarang</a:t>
            </a:r>
            <a:r>
              <a:rPr lang="en-US" sz="2400" dirty="0"/>
              <a:t> Program </a:t>
            </a:r>
            <a:r>
              <a:rPr lang="en-US" sz="2400" dirty="0" err="1"/>
              <a:t>Pascasarjana</a:t>
            </a:r>
            <a:r>
              <a:rPr lang="en-US" sz="2400" dirty="0"/>
              <a:t> </a:t>
            </a:r>
            <a:r>
              <a:rPr lang="en-US" sz="2400" dirty="0" err="1"/>
              <a:t>Studi</a:t>
            </a:r>
            <a:r>
              <a:rPr lang="en-US" sz="2400" dirty="0"/>
              <a:t> Pembangunan </a:t>
            </a:r>
            <a:r>
              <a:rPr lang="en-US" sz="2400" dirty="0" err="1"/>
              <a:t>Internasional</a:t>
            </a:r>
            <a:r>
              <a:rPr lang="en-US" sz="2400" dirty="0"/>
              <a:t>), yang </a:t>
            </a:r>
            <a:r>
              <a:rPr lang="en-US" sz="2400" dirty="0" err="1"/>
              <a:t>didirikan</a:t>
            </a:r>
            <a:r>
              <a:rPr lang="en-US" sz="2400" dirty="0"/>
              <a:t> </a:t>
            </a:r>
            <a:r>
              <a:rPr lang="en-US" sz="2400" dirty="0" err="1"/>
              <a:t>pada</a:t>
            </a:r>
            <a:r>
              <a:rPr lang="en-US" sz="2400" dirty="0"/>
              <a:t> </a:t>
            </a:r>
            <a:r>
              <a:rPr lang="en-US" sz="2400" dirty="0" err="1"/>
              <a:t>tahun</a:t>
            </a:r>
            <a:r>
              <a:rPr lang="en-US" sz="2400" dirty="0"/>
              <a:t> 1927 </a:t>
            </a:r>
            <a:r>
              <a:rPr lang="en-US" sz="2400" dirty="0" err="1"/>
              <a:t>untuk</a:t>
            </a:r>
            <a:r>
              <a:rPr lang="en-US" sz="2400" dirty="0"/>
              <a:t> </a:t>
            </a:r>
            <a:r>
              <a:rPr lang="en-US" sz="2400" dirty="0" err="1"/>
              <a:t>mendidik</a:t>
            </a:r>
            <a:r>
              <a:rPr lang="en-US" sz="2400" dirty="0"/>
              <a:t> </a:t>
            </a:r>
            <a:r>
              <a:rPr lang="en-US" sz="2400" dirty="0" err="1"/>
              <a:t>calon-calon</a:t>
            </a:r>
            <a:r>
              <a:rPr lang="en-US" sz="2400" dirty="0"/>
              <a:t> diplomat yang </a:t>
            </a:r>
            <a:r>
              <a:rPr lang="en-US" sz="2400" dirty="0" err="1"/>
              <a:t>berhubungan</a:t>
            </a:r>
            <a:r>
              <a:rPr lang="en-US" sz="2400" dirty="0"/>
              <a:t> </a:t>
            </a:r>
            <a:r>
              <a:rPr lang="en-US" sz="2400" dirty="0" err="1"/>
              <a:t>dengan</a:t>
            </a:r>
            <a:r>
              <a:rPr lang="en-US" sz="2400" dirty="0"/>
              <a:t> </a:t>
            </a:r>
            <a:r>
              <a:rPr lang="en-US" sz="2400" dirty="0" err="1"/>
              <a:t>Liga</a:t>
            </a:r>
            <a:r>
              <a:rPr lang="en-US" sz="2400" dirty="0"/>
              <a:t> </a:t>
            </a:r>
            <a:r>
              <a:rPr lang="en-US" sz="2400" dirty="0" err="1"/>
              <a:t>Bangsa-Bangsa</a:t>
            </a:r>
            <a:r>
              <a:rPr lang="en-US" sz="2400" dirty="0"/>
              <a:t>. LBB </a:t>
            </a:r>
            <a:r>
              <a:rPr lang="en-US" sz="2400" dirty="0" err="1"/>
              <a:t>didirikan</a:t>
            </a:r>
            <a:r>
              <a:rPr lang="en-US" sz="2400" dirty="0"/>
              <a:t> di </a:t>
            </a:r>
            <a:r>
              <a:rPr lang="en-US" sz="2400" dirty="0" err="1"/>
              <a:t>Jenewa</a:t>
            </a:r>
            <a:r>
              <a:rPr lang="en-US" sz="2400" dirty="0"/>
              <a:t> </a:t>
            </a:r>
            <a:r>
              <a:rPr lang="en-US" sz="2400" dirty="0" err="1"/>
              <a:t>beberapa</a:t>
            </a:r>
            <a:r>
              <a:rPr lang="en-US" sz="2400" dirty="0"/>
              <a:t> </a:t>
            </a:r>
            <a:r>
              <a:rPr lang="en-US" sz="2400" dirty="0" err="1"/>
              <a:t>tahun</a:t>
            </a:r>
            <a:r>
              <a:rPr lang="en-US" sz="2400" dirty="0"/>
              <a:t> </a:t>
            </a:r>
            <a:r>
              <a:rPr lang="en-US" sz="2400" dirty="0" err="1"/>
              <a:t>sebelumnya</a:t>
            </a:r>
            <a:r>
              <a:rPr lang="en-US" sz="2400" dirty="0"/>
              <a:t>. The Graduate Institute of International Studies </a:t>
            </a:r>
            <a:r>
              <a:rPr lang="en-US" sz="2400" dirty="0" err="1"/>
              <a:t>tersebut</a:t>
            </a:r>
            <a:r>
              <a:rPr lang="en-US" sz="2400" dirty="0"/>
              <a:t> </a:t>
            </a:r>
            <a:r>
              <a:rPr lang="en-US" sz="2400" dirty="0" err="1"/>
              <a:t>saat</a:t>
            </a:r>
            <a:r>
              <a:rPr lang="en-US" sz="2400" dirty="0"/>
              <a:t> </a:t>
            </a:r>
            <a:r>
              <a:rPr lang="en-US" sz="2400" dirty="0" err="1"/>
              <a:t>itu</a:t>
            </a:r>
            <a:r>
              <a:rPr lang="en-US" sz="2400" dirty="0"/>
              <a:t> </a:t>
            </a:r>
            <a:r>
              <a:rPr lang="en-US" sz="2400" dirty="0" err="1"/>
              <a:t>bahkan</a:t>
            </a:r>
            <a:r>
              <a:rPr lang="en-US" sz="2400" dirty="0"/>
              <a:t> </a:t>
            </a:r>
            <a:r>
              <a:rPr lang="en-US" sz="2400" dirty="0" err="1"/>
              <a:t>sudah</a:t>
            </a:r>
            <a:r>
              <a:rPr lang="en-US" sz="2400" dirty="0"/>
              <a:t> </a:t>
            </a:r>
            <a:r>
              <a:rPr lang="en-US" sz="2400" dirty="0" err="1"/>
              <a:t>menawarkan</a:t>
            </a:r>
            <a:r>
              <a:rPr lang="en-US" sz="2400" dirty="0"/>
              <a:t> program Ph.D.  </a:t>
            </a:r>
            <a:r>
              <a:rPr lang="en-US" sz="2400" dirty="0" err="1"/>
              <a:t>dalam</a:t>
            </a:r>
            <a:r>
              <a:rPr lang="en-US" sz="2400" dirty="0"/>
              <a:t> </a:t>
            </a:r>
            <a:r>
              <a:rPr lang="en-US" sz="2400" dirty="0" err="1"/>
              <a:t>hubungan</a:t>
            </a:r>
            <a:r>
              <a:rPr lang="en-US" sz="2400" dirty="0"/>
              <a:t> </a:t>
            </a:r>
            <a:r>
              <a:rPr lang="en-US" sz="2400" dirty="0" err="1"/>
              <a:t>internasional</a:t>
            </a:r>
            <a:r>
              <a:rPr lang="en-US" sz="2400" dirty="0"/>
              <a:t>. </a:t>
            </a:r>
          </a:p>
          <a:p>
            <a:r>
              <a:rPr lang="en-US" sz="2400" dirty="0"/>
              <a:t>Di AS Edmund A. Walsh School of Foreign Service Georgetown University </a:t>
            </a:r>
            <a:r>
              <a:rPr lang="en-US" sz="2400" dirty="0" err="1"/>
              <a:t>adalah</a:t>
            </a:r>
            <a:r>
              <a:rPr lang="en-US" sz="2400" dirty="0"/>
              <a:t> </a:t>
            </a:r>
            <a:r>
              <a:rPr lang="en-US" sz="2400" dirty="0" err="1"/>
              <a:t>fakultas</a:t>
            </a:r>
            <a:r>
              <a:rPr lang="en-US" sz="2400" dirty="0"/>
              <a:t> </a:t>
            </a:r>
            <a:r>
              <a:rPr lang="en-US" sz="2400" dirty="0" err="1"/>
              <a:t>tertua</a:t>
            </a:r>
            <a:r>
              <a:rPr lang="en-US" sz="2400" dirty="0"/>
              <a:t> </a:t>
            </a:r>
            <a:r>
              <a:rPr lang="en-US" sz="2400" dirty="0" err="1"/>
              <a:t>dalam</a:t>
            </a:r>
            <a:r>
              <a:rPr lang="en-US" sz="2400" dirty="0"/>
              <a:t> </a:t>
            </a:r>
            <a:r>
              <a:rPr lang="en-US" sz="2400" dirty="0" err="1"/>
              <a:t>hubungan</a:t>
            </a:r>
            <a:r>
              <a:rPr lang="en-US" sz="2400" dirty="0"/>
              <a:t> </a:t>
            </a:r>
            <a:r>
              <a:rPr lang="en-US" sz="2400" dirty="0" err="1"/>
              <a:t>internasional</a:t>
            </a:r>
            <a:r>
              <a:rPr lang="en-US" sz="2400" dirty="0"/>
              <a:t>, yang </a:t>
            </a:r>
            <a:r>
              <a:rPr lang="en-US" sz="2400" dirty="0" err="1"/>
              <a:t>didirikan</a:t>
            </a:r>
            <a:r>
              <a:rPr lang="en-US" sz="2400" dirty="0"/>
              <a:t> </a:t>
            </a:r>
            <a:r>
              <a:rPr lang="en-US" sz="2400" dirty="0" err="1"/>
              <a:t>pada</a:t>
            </a:r>
            <a:r>
              <a:rPr lang="en-US" sz="2400" dirty="0"/>
              <a:t> </a:t>
            </a:r>
            <a:r>
              <a:rPr lang="en-US" sz="2400" dirty="0" err="1"/>
              <a:t>tahun</a:t>
            </a:r>
            <a:r>
              <a:rPr lang="en-US" sz="2400" dirty="0"/>
              <a:t> 1919. </a:t>
            </a:r>
            <a:r>
              <a:rPr lang="en-US" sz="2400" dirty="0" err="1"/>
              <a:t>Sedangkan</a:t>
            </a:r>
            <a:r>
              <a:rPr lang="en-US" sz="2400" dirty="0"/>
              <a:t> </a:t>
            </a:r>
            <a:r>
              <a:rPr lang="en-US" sz="2400" dirty="0" err="1"/>
              <a:t>Komite</a:t>
            </a:r>
            <a:r>
              <a:rPr lang="en-US" sz="2400" dirty="0"/>
              <a:t> </a:t>
            </a:r>
            <a:r>
              <a:rPr lang="en-US" sz="2400" dirty="0" err="1"/>
              <a:t>Hubungan</a:t>
            </a:r>
            <a:r>
              <a:rPr lang="en-US" sz="2400" dirty="0"/>
              <a:t> </a:t>
            </a:r>
            <a:r>
              <a:rPr lang="en-US" sz="2400" dirty="0" err="1"/>
              <a:t>Internasional</a:t>
            </a:r>
            <a:r>
              <a:rPr lang="en-US" sz="2400" dirty="0"/>
              <a:t> di </a:t>
            </a:r>
            <a:r>
              <a:rPr lang="en-US" sz="2400" dirty="0" err="1"/>
              <a:t>Universitas</a:t>
            </a:r>
            <a:r>
              <a:rPr lang="en-US" sz="2400" dirty="0"/>
              <a:t> Chicago </a:t>
            </a:r>
            <a:r>
              <a:rPr lang="en-US" sz="2400" dirty="0" err="1"/>
              <a:t>adalah</a:t>
            </a:r>
            <a:r>
              <a:rPr lang="en-US" sz="2400" dirty="0"/>
              <a:t> </a:t>
            </a:r>
            <a:r>
              <a:rPr lang="en-US" sz="2400" dirty="0" err="1"/>
              <a:t>lembaga</a:t>
            </a:r>
            <a:r>
              <a:rPr lang="en-US" sz="2400" dirty="0"/>
              <a:t> </a:t>
            </a:r>
            <a:r>
              <a:rPr lang="en-US" sz="2400" dirty="0" err="1"/>
              <a:t>pertama</a:t>
            </a:r>
            <a:r>
              <a:rPr lang="en-US" sz="2400" dirty="0"/>
              <a:t> yang </a:t>
            </a:r>
            <a:r>
              <a:rPr lang="en-US" sz="2400" dirty="0" err="1"/>
              <a:t>menawarkan</a:t>
            </a:r>
            <a:r>
              <a:rPr lang="en-US" sz="2400" dirty="0"/>
              <a:t> </a:t>
            </a:r>
            <a:r>
              <a:rPr lang="en-US" sz="2400" dirty="0" err="1"/>
              <a:t>gelar</a:t>
            </a:r>
            <a:r>
              <a:rPr lang="en-US" sz="2400" dirty="0"/>
              <a:t> </a:t>
            </a:r>
            <a:r>
              <a:rPr lang="en-US" sz="2400" dirty="0" err="1"/>
              <a:t>sarjana</a:t>
            </a:r>
            <a:r>
              <a:rPr lang="en-US" sz="2400" dirty="0"/>
              <a:t> HI, </a:t>
            </a:r>
            <a:r>
              <a:rPr lang="en-US" sz="2400" dirty="0" err="1"/>
              <a:t>pada</a:t>
            </a:r>
            <a:r>
              <a:rPr lang="en-US" sz="2400" dirty="0"/>
              <a:t> </a:t>
            </a:r>
            <a:r>
              <a:rPr lang="en-US" sz="2400" dirty="0" err="1"/>
              <a:t>tahun</a:t>
            </a:r>
            <a:r>
              <a:rPr lang="en-US" sz="2400" dirty="0"/>
              <a:t> 1928. </a:t>
            </a:r>
            <a:r>
              <a:rPr lang="en-US" sz="2400" dirty="0" err="1"/>
              <a:t>Sekarang</a:t>
            </a:r>
            <a:r>
              <a:rPr lang="en-US" sz="2400" dirty="0"/>
              <a:t> </a:t>
            </a:r>
            <a:r>
              <a:rPr lang="en-US" sz="2400" dirty="0" err="1"/>
              <a:t>banyak</a:t>
            </a:r>
            <a:r>
              <a:rPr lang="en-US" sz="2400" dirty="0"/>
              <a:t> </a:t>
            </a:r>
            <a:r>
              <a:rPr lang="en-US" sz="2400" dirty="0" err="1"/>
              <a:t>Universitas</a:t>
            </a:r>
            <a:r>
              <a:rPr lang="en-US" sz="2400" dirty="0"/>
              <a:t> di </a:t>
            </a:r>
            <a:r>
              <a:rPr lang="en-US" sz="2400" dirty="0" err="1"/>
              <a:t>Amerika</a:t>
            </a:r>
            <a:r>
              <a:rPr lang="en-US" sz="2400" dirty="0"/>
              <a:t> </a:t>
            </a:r>
            <a:r>
              <a:rPr lang="en-US" sz="2400" dirty="0" err="1"/>
              <a:t>Serikat</a:t>
            </a:r>
            <a:r>
              <a:rPr lang="en-US" sz="2400" dirty="0"/>
              <a:t>, </a:t>
            </a:r>
            <a:r>
              <a:rPr lang="en-US" sz="2400" dirty="0" err="1"/>
              <a:t>Inggris</a:t>
            </a:r>
            <a:r>
              <a:rPr lang="en-US" sz="2400" dirty="0"/>
              <a:t>, </a:t>
            </a:r>
            <a:r>
              <a:rPr lang="en-US" sz="2400" dirty="0" err="1"/>
              <a:t>Eropa</a:t>
            </a:r>
            <a:r>
              <a:rPr lang="en-US" sz="2400" dirty="0"/>
              <a:t>, India, Kazakhstan, Brazil, Australia, </a:t>
            </a:r>
            <a:r>
              <a:rPr lang="en-US" sz="2400" dirty="0" err="1"/>
              <a:t>Kanada</a:t>
            </a:r>
            <a:r>
              <a:rPr lang="en-US" sz="2400" dirty="0"/>
              <a:t>, </a:t>
            </a:r>
            <a:r>
              <a:rPr lang="en-US" sz="2400" dirty="0" err="1"/>
              <a:t>Afrika</a:t>
            </a:r>
            <a:r>
              <a:rPr lang="en-US" sz="2400" dirty="0"/>
              <a:t>, </a:t>
            </a:r>
            <a:r>
              <a:rPr lang="en-US" sz="2400" dirty="0" err="1"/>
              <a:t>Rusia</a:t>
            </a:r>
            <a:r>
              <a:rPr lang="en-US" sz="2400" dirty="0"/>
              <a:t>, Indonesia </a:t>
            </a:r>
            <a:r>
              <a:rPr lang="en-US" sz="2400" dirty="0" err="1"/>
              <a:t>telah</a:t>
            </a:r>
            <a:r>
              <a:rPr lang="en-US" sz="2400" dirty="0"/>
              <a:t> </a:t>
            </a:r>
            <a:r>
              <a:rPr lang="en-US" sz="2400" dirty="0" err="1"/>
              <a:t>menawarkan</a:t>
            </a:r>
            <a:r>
              <a:rPr lang="en-US" sz="2400" dirty="0"/>
              <a:t> </a:t>
            </a:r>
            <a:r>
              <a:rPr lang="en-US" sz="2400" dirty="0" err="1"/>
              <a:t>gelar</a:t>
            </a:r>
            <a:r>
              <a:rPr lang="en-US" sz="2400" dirty="0"/>
              <a:t> </a:t>
            </a:r>
            <a:r>
              <a:rPr lang="en-US" sz="2400" dirty="0" err="1"/>
              <a:t>sarjana</a:t>
            </a:r>
            <a:r>
              <a:rPr lang="en-US" sz="2400" dirty="0"/>
              <a:t>, </a:t>
            </a:r>
            <a:r>
              <a:rPr lang="en-US" sz="2400" dirty="0" err="1"/>
              <a:t>pasca</a:t>
            </a:r>
            <a:r>
              <a:rPr lang="en-US" sz="2400" dirty="0"/>
              <a:t> </a:t>
            </a:r>
            <a:r>
              <a:rPr lang="en-US" sz="2400" dirty="0" err="1"/>
              <a:t>Sarjana</a:t>
            </a:r>
            <a:r>
              <a:rPr lang="en-US" sz="2400" dirty="0"/>
              <a:t> &amp; PhD di </a:t>
            </a:r>
            <a:r>
              <a:rPr lang="en-US" sz="2400" dirty="0" err="1"/>
              <a:t>bidang</a:t>
            </a:r>
            <a:r>
              <a:rPr lang="en-US" sz="2400" dirty="0"/>
              <a:t> HI</a:t>
            </a:r>
            <a:endParaRPr lang="en-US" dirty="0"/>
          </a:p>
        </p:txBody>
      </p:sp>
      <p:sp>
        <p:nvSpPr>
          <p:cNvPr id="4" name="Title 1"/>
          <p:cNvSpPr>
            <a:spLocks noGrp="1"/>
          </p:cNvSpPr>
          <p:nvPr>
            <p:ph type="title"/>
          </p:nvPr>
        </p:nvSpPr>
        <p:spPr>
          <a:xfrm>
            <a:off x="251520" y="274638"/>
            <a:ext cx="8568952" cy="490066"/>
          </a:xfrm>
        </p:spPr>
        <p:txBody>
          <a:bodyPr/>
          <a:lstStyle/>
          <a:p>
            <a:pPr algn="ctr"/>
            <a:r>
              <a:rPr lang="en-US" sz="2800" dirty="0">
                <a:solidFill>
                  <a:srgbClr val="FFFF00"/>
                </a:solidFill>
              </a:rPr>
              <a:t>SEJARAH KELAHIRAN STUDI HI</a:t>
            </a:r>
            <a:endParaRPr lang="id-ID" sz="2800" dirty="0">
              <a:solidFill>
                <a:srgbClr val="FFFF00"/>
              </a:solidFill>
            </a:endParaRPr>
          </a:p>
        </p:txBody>
      </p:sp>
    </p:spTree>
    <p:extLst>
      <p:ext uri="{BB962C8B-B14F-4D97-AF65-F5344CB8AC3E}">
        <p14:creationId xmlns:p14="http://schemas.microsoft.com/office/powerpoint/2010/main" val="14901418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994122"/>
          </a:xfrm>
        </p:spPr>
        <p:txBody>
          <a:bodyPr/>
          <a:lstStyle/>
          <a:p>
            <a:pPr algn="ctr"/>
            <a:r>
              <a:rPr lang="en-US" sz="2600" dirty="0">
                <a:solidFill>
                  <a:srgbClr val="FFFF00"/>
                </a:solidFill>
              </a:rPr>
              <a:t>THE INITIAL GOALS OF THE STUDY OF IR </a:t>
            </a:r>
            <a:br>
              <a:rPr lang="en-US" sz="2600" dirty="0">
                <a:solidFill>
                  <a:srgbClr val="FFFF00"/>
                </a:solidFill>
              </a:rPr>
            </a:br>
            <a:r>
              <a:rPr lang="en-US" sz="2600" dirty="0">
                <a:solidFill>
                  <a:srgbClr val="FFFF00"/>
                </a:solidFill>
              </a:rPr>
              <a:t>(</a:t>
            </a:r>
            <a:r>
              <a:rPr lang="id-ID" sz="2600" dirty="0">
                <a:solidFill>
                  <a:srgbClr val="FFFF00"/>
                </a:solidFill>
              </a:rPr>
              <a:t>TUJUAN AWAL STUDI HUBUNGAN INTERNASIONAL</a:t>
            </a:r>
            <a:r>
              <a:rPr lang="en-US" sz="2600" dirty="0">
                <a:solidFill>
                  <a:srgbClr val="FFFF00"/>
                </a:solidFill>
              </a:rPr>
              <a:t>)</a:t>
            </a:r>
            <a:endParaRPr lang="id-ID" sz="2600" dirty="0">
              <a:solidFill>
                <a:srgbClr val="FFFF00"/>
              </a:solidFill>
            </a:endParaRPr>
          </a:p>
        </p:txBody>
      </p:sp>
      <p:sp>
        <p:nvSpPr>
          <p:cNvPr id="3" name="Content Placeholder 2"/>
          <p:cNvSpPr>
            <a:spLocks noGrp="1"/>
          </p:cNvSpPr>
          <p:nvPr>
            <p:ph sz="quarter" idx="13"/>
          </p:nvPr>
        </p:nvSpPr>
        <p:spPr/>
        <p:txBody>
          <a:bodyPr/>
          <a:lstStyle/>
          <a:p>
            <a:endParaRPr lang="id-ID" dirty="0"/>
          </a:p>
        </p:txBody>
      </p:sp>
      <p:sp>
        <p:nvSpPr>
          <p:cNvPr id="4" name="Rectangle 3"/>
          <p:cNvSpPr/>
          <p:nvPr/>
        </p:nvSpPr>
        <p:spPr>
          <a:xfrm>
            <a:off x="611560" y="1628800"/>
            <a:ext cx="2088232" cy="120139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dirty="0">
                <a:solidFill>
                  <a:srgbClr val="FFFF00"/>
                </a:solidFill>
              </a:rPr>
              <a:t>PERANG DUNIA PERTAMA</a:t>
            </a:r>
          </a:p>
        </p:txBody>
      </p:sp>
      <p:sp>
        <p:nvSpPr>
          <p:cNvPr id="5" name="Rectangle 4"/>
          <p:cNvSpPr/>
          <p:nvPr/>
        </p:nvSpPr>
        <p:spPr>
          <a:xfrm>
            <a:off x="611560" y="5071682"/>
            <a:ext cx="2088232" cy="123763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000" dirty="0">
                <a:solidFill>
                  <a:srgbClr val="FFFF00"/>
                </a:solidFill>
              </a:rPr>
              <a:t>PERANG-PERANG YANG BERSIFAT LOKAL</a:t>
            </a:r>
          </a:p>
        </p:txBody>
      </p:sp>
      <p:sp>
        <p:nvSpPr>
          <p:cNvPr id="6" name="Oval 5"/>
          <p:cNvSpPr/>
          <p:nvPr/>
        </p:nvSpPr>
        <p:spPr>
          <a:xfrm>
            <a:off x="2915816" y="3311503"/>
            <a:ext cx="1944216" cy="120661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000" dirty="0">
                <a:solidFill>
                  <a:srgbClr val="FFFF00"/>
                </a:solidFill>
              </a:rPr>
              <a:t>THE CAUSES OF WAR</a:t>
            </a:r>
          </a:p>
        </p:txBody>
      </p:sp>
      <p:sp>
        <p:nvSpPr>
          <p:cNvPr id="7" name="Rounded Rectangle 6"/>
          <p:cNvSpPr/>
          <p:nvPr/>
        </p:nvSpPr>
        <p:spPr>
          <a:xfrm>
            <a:off x="7236296" y="3311503"/>
            <a:ext cx="1800200" cy="120661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3200" dirty="0">
                <a:solidFill>
                  <a:srgbClr val="002060"/>
                </a:solidFill>
              </a:rPr>
              <a:t>WORLD PEACE </a:t>
            </a:r>
          </a:p>
        </p:txBody>
      </p:sp>
      <p:sp>
        <p:nvSpPr>
          <p:cNvPr id="28" name="Oval 27"/>
          <p:cNvSpPr/>
          <p:nvPr/>
        </p:nvSpPr>
        <p:spPr>
          <a:xfrm>
            <a:off x="5352752" y="3086720"/>
            <a:ext cx="1307480" cy="16561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dirty="0">
                <a:solidFill>
                  <a:srgbClr val="FF0000"/>
                </a:solidFill>
              </a:rPr>
              <a:t>ILMU HI</a:t>
            </a:r>
          </a:p>
        </p:txBody>
      </p:sp>
      <p:sp>
        <p:nvSpPr>
          <p:cNvPr id="31" name="Right Arrow 30"/>
          <p:cNvSpPr/>
          <p:nvPr/>
        </p:nvSpPr>
        <p:spPr>
          <a:xfrm flipV="1">
            <a:off x="4906744" y="3501008"/>
            <a:ext cx="446008" cy="792088"/>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32" name="Right Arrow 31"/>
          <p:cNvSpPr/>
          <p:nvPr/>
        </p:nvSpPr>
        <p:spPr>
          <a:xfrm>
            <a:off x="6683942" y="3501008"/>
            <a:ext cx="552354" cy="792088"/>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cxnSp>
        <p:nvCxnSpPr>
          <p:cNvPr id="34" name="Straight Arrow Connector 33"/>
          <p:cNvCxnSpPr>
            <a:stCxn id="5" idx="3"/>
          </p:cNvCxnSpPr>
          <p:nvPr/>
        </p:nvCxnSpPr>
        <p:spPr>
          <a:xfrm flipV="1">
            <a:off x="2699792" y="4518123"/>
            <a:ext cx="936104" cy="1172378"/>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a:stCxn id="4" idx="3"/>
          </p:cNvCxnSpPr>
          <p:nvPr/>
        </p:nvCxnSpPr>
        <p:spPr>
          <a:xfrm>
            <a:off x="2699792" y="2229496"/>
            <a:ext cx="936104" cy="1082007"/>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659519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80">
                                          <p:stCondLst>
                                            <p:cond delay="0"/>
                                          </p:stCondLst>
                                        </p:cTn>
                                        <p:tgtEl>
                                          <p:spTgt spid="5"/>
                                        </p:tgtEl>
                                      </p:cBhvr>
                                    </p:animEffect>
                                    <p:anim calcmode="lin" valueType="num">
                                      <p:cBhvr>
                                        <p:cTn id="8"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13" dur="26">
                                          <p:stCondLst>
                                            <p:cond delay="650"/>
                                          </p:stCondLst>
                                        </p:cTn>
                                        <p:tgtEl>
                                          <p:spTgt spid="5"/>
                                        </p:tgtEl>
                                      </p:cBhvr>
                                      <p:to x="100000" y="60000"/>
                                    </p:animScale>
                                    <p:animScale>
                                      <p:cBhvr>
                                        <p:cTn id="14" dur="166" decel="50000">
                                          <p:stCondLst>
                                            <p:cond delay="676"/>
                                          </p:stCondLst>
                                        </p:cTn>
                                        <p:tgtEl>
                                          <p:spTgt spid="5"/>
                                        </p:tgtEl>
                                      </p:cBhvr>
                                      <p:to x="100000" y="100000"/>
                                    </p:animScale>
                                    <p:animScale>
                                      <p:cBhvr>
                                        <p:cTn id="15" dur="26">
                                          <p:stCondLst>
                                            <p:cond delay="1312"/>
                                          </p:stCondLst>
                                        </p:cTn>
                                        <p:tgtEl>
                                          <p:spTgt spid="5"/>
                                        </p:tgtEl>
                                      </p:cBhvr>
                                      <p:to x="100000" y="80000"/>
                                    </p:animScale>
                                    <p:animScale>
                                      <p:cBhvr>
                                        <p:cTn id="16" dur="166" decel="50000">
                                          <p:stCondLst>
                                            <p:cond delay="1338"/>
                                          </p:stCondLst>
                                        </p:cTn>
                                        <p:tgtEl>
                                          <p:spTgt spid="5"/>
                                        </p:tgtEl>
                                      </p:cBhvr>
                                      <p:to x="100000" y="100000"/>
                                    </p:animScale>
                                    <p:animScale>
                                      <p:cBhvr>
                                        <p:cTn id="17" dur="26">
                                          <p:stCondLst>
                                            <p:cond delay="1642"/>
                                          </p:stCondLst>
                                        </p:cTn>
                                        <p:tgtEl>
                                          <p:spTgt spid="5"/>
                                        </p:tgtEl>
                                      </p:cBhvr>
                                      <p:to x="100000" y="90000"/>
                                    </p:animScale>
                                    <p:animScale>
                                      <p:cBhvr>
                                        <p:cTn id="18" dur="166" decel="50000">
                                          <p:stCondLst>
                                            <p:cond delay="1668"/>
                                          </p:stCondLst>
                                        </p:cTn>
                                        <p:tgtEl>
                                          <p:spTgt spid="5"/>
                                        </p:tgtEl>
                                      </p:cBhvr>
                                      <p:to x="100000" y="100000"/>
                                    </p:animScale>
                                    <p:animScale>
                                      <p:cBhvr>
                                        <p:cTn id="19" dur="26">
                                          <p:stCondLst>
                                            <p:cond delay="1808"/>
                                          </p:stCondLst>
                                        </p:cTn>
                                        <p:tgtEl>
                                          <p:spTgt spid="5"/>
                                        </p:tgtEl>
                                      </p:cBhvr>
                                      <p:to x="100000" y="95000"/>
                                    </p:animScale>
                                    <p:animScale>
                                      <p:cBhvr>
                                        <p:cTn id="20" dur="166" decel="50000">
                                          <p:stCondLst>
                                            <p:cond delay="1834"/>
                                          </p:stCondLst>
                                        </p:cTn>
                                        <p:tgtEl>
                                          <p:spTgt spid="5"/>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4"/>
                                        </p:tgtEl>
                                        <p:attrNameLst>
                                          <p:attrName>style.visibility</p:attrName>
                                        </p:attrNameLst>
                                      </p:cBhvr>
                                      <p:to>
                                        <p:strVal val="visible"/>
                                      </p:to>
                                    </p:set>
                                    <p:animEffect transition="in" filter="wipe(down)">
                                      <p:cBhvr>
                                        <p:cTn id="25" dur="580">
                                          <p:stCondLst>
                                            <p:cond delay="0"/>
                                          </p:stCondLst>
                                        </p:cTn>
                                        <p:tgtEl>
                                          <p:spTgt spid="4"/>
                                        </p:tgtEl>
                                      </p:cBhvr>
                                    </p:animEffect>
                                    <p:anim calcmode="lin" valueType="num">
                                      <p:cBhvr>
                                        <p:cTn id="26"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31" dur="26">
                                          <p:stCondLst>
                                            <p:cond delay="650"/>
                                          </p:stCondLst>
                                        </p:cTn>
                                        <p:tgtEl>
                                          <p:spTgt spid="4"/>
                                        </p:tgtEl>
                                      </p:cBhvr>
                                      <p:to x="100000" y="60000"/>
                                    </p:animScale>
                                    <p:animScale>
                                      <p:cBhvr>
                                        <p:cTn id="32" dur="166" decel="50000">
                                          <p:stCondLst>
                                            <p:cond delay="676"/>
                                          </p:stCondLst>
                                        </p:cTn>
                                        <p:tgtEl>
                                          <p:spTgt spid="4"/>
                                        </p:tgtEl>
                                      </p:cBhvr>
                                      <p:to x="100000" y="100000"/>
                                    </p:animScale>
                                    <p:animScale>
                                      <p:cBhvr>
                                        <p:cTn id="33" dur="26">
                                          <p:stCondLst>
                                            <p:cond delay="1312"/>
                                          </p:stCondLst>
                                        </p:cTn>
                                        <p:tgtEl>
                                          <p:spTgt spid="4"/>
                                        </p:tgtEl>
                                      </p:cBhvr>
                                      <p:to x="100000" y="80000"/>
                                    </p:animScale>
                                    <p:animScale>
                                      <p:cBhvr>
                                        <p:cTn id="34" dur="166" decel="50000">
                                          <p:stCondLst>
                                            <p:cond delay="1338"/>
                                          </p:stCondLst>
                                        </p:cTn>
                                        <p:tgtEl>
                                          <p:spTgt spid="4"/>
                                        </p:tgtEl>
                                      </p:cBhvr>
                                      <p:to x="100000" y="100000"/>
                                    </p:animScale>
                                    <p:animScale>
                                      <p:cBhvr>
                                        <p:cTn id="35" dur="26">
                                          <p:stCondLst>
                                            <p:cond delay="1642"/>
                                          </p:stCondLst>
                                        </p:cTn>
                                        <p:tgtEl>
                                          <p:spTgt spid="4"/>
                                        </p:tgtEl>
                                      </p:cBhvr>
                                      <p:to x="100000" y="90000"/>
                                    </p:animScale>
                                    <p:animScale>
                                      <p:cBhvr>
                                        <p:cTn id="36" dur="166" decel="50000">
                                          <p:stCondLst>
                                            <p:cond delay="1668"/>
                                          </p:stCondLst>
                                        </p:cTn>
                                        <p:tgtEl>
                                          <p:spTgt spid="4"/>
                                        </p:tgtEl>
                                      </p:cBhvr>
                                      <p:to x="100000" y="100000"/>
                                    </p:animScale>
                                    <p:animScale>
                                      <p:cBhvr>
                                        <p:cTn id="37" dur="26">
                                          <p:stCondLst>
                                            <p:cond delay="1808"/>
                                          </p:stCondLst>
                                        </p:cTn>
                                        <p:tgtEl>
                                          <p:spTgt spid="4"/>
                                        </p:tgtEl>
                                      </p:cBhvr>
                                      <p:to x="100000" y="95000"/>
                                    </p:animScale>
                                    <p:animScale>
                                      <p:cBhvr>
                                        <p:cTn id="38" dur="166" decel="50000">
                                          <p:stCondLst>
                                            <p:cond delay="1834"/>
                                          </p:stCondLst>
                                        </p:cTn>
                                        <p:tgtEl>
                                          <p:spTgt spid="4"/>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nodeType="clickEffect">
                                  <p:stCondLst>
                                    <p:cond delay="0"/>
                                  </p:stCondLst>
                                  <p:childTnLst>
                                    <p:set>
                                      <p:cBhvr>
                                        <p:cTn id="42" dur="1" fill="hold">
                                          <p:stCondLst>
                                            <p:cond delay="0"/>
                                          </p:stCondLst>
                                        </p:cTn>
                                        <p:tgtEl>
                                          <p:spTgt spid="36"/>
                                        </p:tgtEl>
                                        <p:attrNameLst>
                                          <p:attrName>style.visibility</p:attrName>
                                        </p:attrNameLst>
                                      </p:cBhvr>
                                      <p:to>
                                        <p:strVal val="visible"/>
                                      </p:to>
                                    </p:set>
                                    <p:animEffect transition="in" filter="wipe(down)">
                                      <p:cBhvr>
                                        <p:cTn id="43" dur="580">
                                          <p:stCondLst>
                                            <p:cond delay="0"/>
                                          </p:stCondLst>
                                        </p:cTn>
                                        <p:tgtEl>
                                          <p:spTgt spid="36"/>
                                        </p:tgtEl>
                                      </p:cBhvr>
                                    </p:animEffect>
                                    <p:anim calcmode="lin" valueType="num">
                                      <p:cBhvr>
                                        <p:cTn id="44" dur="1822" tmFilter="0,0; 0.14,0.36; 0.43,0.73; 0.71,0.91; 1.0,1.0">
                                          <p:stCondLst>
                                            <p:cond delay="0"/>
                                          </p:stCondLst>
                                        </p:cTn>
                                        <p:tgtEl>
                                          <p:spTgt spid="36"/>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6"/>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6"/>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6"/>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6"/>
                                        </p:tgtEl>
                                        <p:attrNameLst>
                                          <p:attrName>ppt_y</p:attrName>
                                        </p:attrNameLst>
                                      </p:cBhvr>
                                      <p:tavLst>
                                        <p:tav tm="0" fmla="#ppt_y-sin(pi*$)/81">
                                          <p:val>
                                            <p:fltVal val="0"/>
                                          </p:val>
                                        </p:tav>
                                        <p:tav tm="100000">
                                          <p:val>
                                            <p:fltVal val="1"/>
                                          </p:val>
                                        </p:tav>
                                      </p:tavLst>
                                    </p:anim>
                                    <p:animScale>
                                      <p:cBhvr>
                                        <p:cTn id="49" dur="26">
                                          <p:stCondLst>
                                            <p:cond delay="650"/>
                                          </p:stCondLst>
                                        </p:cTn>
                                        <p:tgtEl>
                                          <p:spTgt spid="36"/>
                                        </p:tgtEl>
                                      </p:cBhvr>
                                      <p:to x="100000" y="60000"/>
                                    </p:animScale>
                                    <p:animScale>
                                      <p:cBhvr>
                                        <p:cTn id="50" dur="166" decel="50000">
                                          <p:stCondLst>
                                            <p:cond delay="676"/>
                                          </p:stCondLst>
                                        </p:cTn>
                                        <p:tgtEl>
                                          <p:spTgt spid="36"/>
                                        </p:tgtEl>
                                      </p:cBhvr>
                                      <p:to x="100000" y="100000"/>
                                    </p:animScale>
                                    <p:animScale>
                                      <p:cBhvr>
                                        <p:cTn id="51" dur="26">
                                          <p:stCondLst>
                                            <p:cond delay="1312"/>
                                          </p:stCondLst>
                                        </p:cTn>
                                        <p:tgtEl>
                                          <p:spTgt spid="36"/>
                                        </p:tgtEl>
                                      </p:cBhvr>
                                      <p:to x="100000" y="80000"/>
                                    </p:animScale>
                                    <p:animScale>
                                      <p:cBhvr>
                                        <p:cTn id="52" dur="166" decel="50000">
                                          <p:stCondLst>
                                            <p:cond delay="1338"/>
                                          </p:stCondLst>
                                        </p:cTn>
                                        <p:tgtEl>
                                          <p:spTgt spid="36"/>
                                        </p:tgtEl>
                                      </p:cBhvr>
                                      <p:to x="100000" y="100000"/>
                                    </p:animScale>
                                    <p:animScale>
                                      <p:cBhvr>
                                        <p:cTn id="53" dur="26">
                                          <p:stCondLst>
                                            <p:cond delay="1642"/>
                                          </p:stCondLst>
                                        </p:cTn>
                                        <p:tgtEl>
                                          <p:spTgt spid="36"/>
                                        </p:tgtEl>
                                      </p:cBhvr>
                                      <p:to x="100000" y="90000"/>
                                    </p:animScale>
                                    <p:animScale>
                                      <p:cBhvr>
                                        <p:cTn id="54" dur="166" decel="50000">
                                          <p:stCondLst>
                                            <p:cond delay="1668"/>
                                          </p:stCondLst>
                                        </p:cTn>
                                        <p:tgtEl>
                                          <p:spTgt spid="36"/>
                                        </p:tgtEl>
                                      </p:cBhvr>
                                      <p:to x="100000" y="100000"/>
                                    </p:animScale>
                                    <p:animScale>
                                      <p:cBhvr>
                                        <p:cTn id="55" dur="26">
                                          <p:stCondLst>
                                            <p:cond delay="1808"/>
                                          </p:stCondLst>
                                        </p:cTn>
                                        <p:tgtEl>
                                          <p:spTgt spid="36"/>
                                        </p:tgtEl>
                                      </p:cBhvr>
                                      <p:to x="100000" y="95000"/>
                                    </p:animScale>
                                    <p:animScale>
                                      <p:cBhvr>
                                        <p:cTn id="56" dur="166" decel="50000">
                                          <p:stCondLst>
                                            <p:cond delay="1834"/>
                                          </p:stCondLst>
                                        </p:cTn>
                                        <p:tgtEl>
                                          <p:spTgt spid="36"/>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nodeType="clickEffect">
                                  <p:stCondLst>
                                    <p:cond delay="0"/>
                                  </p:stCondLst>
                                  <p:childTnLst>
                                    <p:set>
                                      <p:cBhvr>
                                        <p:cTn id="60" dur="1" fill="hold">
                                          <p:stCondLst>
                                            <p:cond delay="0"/>
                                          </p:stCondLst>
                                        </p:cTn>
                                        <p:tgtEl>
                                          <p:spTgt spid="34"/>
                                        </p:tgtEl>
                                        <p:attrNameLst>
                                          <p:attrName>style.visibility</p:attrName>
                                        </p:attrNameLst>
                                      </p:cBhvr>
                                      <p:to>
                                        <p:strVal val="visible"/>
                                      </p:to>
                                    </p:set>
                                    <p:animEffect transition="in" filter="wipe(down)">
                                      <p:cBhvr>
                                        <p:cTn id="61" dur="580">
                                          <p:stCondLst>
                                            <p:cond delay="0"/>
                                          </p:stCondLst>
                                        </p:cTn>
                                        <p:tgtEl>
                                          <p:spTgt spid="34"/>
                                        </p:tgtEl>
                                      </p:cBhvr>
                                    </p:animEffect>
                                    <p:anim calcmode="lin" valueType="num">
                                      <p:cBhvr>
                                        <p:cTn id="62" dur="1822" tmFilter="0,0; 0.14,0.36; 0.43,0.73; 0.71,0.91; 1.0,1.0">
                                          <p:stCondLst>
                                            <p:cond delay="0"/>
                                          </p:stCondLst>
                                        </p:cTn>
                                        <p:tgtEl>
                                          <p:spTgt spid="34"/>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34"/>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34"/>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34"/>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34"/>
                                        </p:tgtEl>
                                        <p:attrNameLst>
                                          <p:attrName>ppt_y</p:attrName>
                                        </p:attrNameLst>
                                      </p:cBhvr>
                                      <p:tavLst>
                                        <p:tav tm="0" fmla="#ppt_y-sin(pi*$)/81">
                                          <p:val>
                                            <p:fltVal val="0"/>
                                          </p:val>
                                        </p:tav>
                                        <p:tav tm="100000">
                                          <p:val>
                                            <p:fltVal val="1"/>
                                          </p:val>
                                        </p:tav>
                                      </p:tavLst>
                                    </p:anim>
                                    <p:animScale>
                                      <p:cBhvr>
                                        <p:cTn id="67" dur="26">
                                          <p:stCondLst>
                                            <p:cond delay="650"/>
                                          </p:stCondLst>
                                        </p:cTn>
                                        <p:tgtEl>
                                          <p:spTgt spid="34"/>
                                        </p:tgtEl>
                                      </p:cBhvr>
                                      <p:to x="100000" y="60000"/>
                                    </p:animScale>
                                    <p:animScale>
                                      <p:cBhvr>
                                        <p:cTn id="68" dur="166" decel="50000">
                                          <p:stCondLst>
                                            <p:cond delay="676"/>
                                          </p:stCondLst>
                                        </p:cTn>
                                        <p:tgtEl>
                                          <p:spTgt spid="34"/>
                                        </p:tgtEl>
                                      </p:cBhvr>
                                      <p:to x="100000" y="100000"/>
                                    </p:animScale>
                                    <p:animScale>
                                      <p:cBhvr>
                                        <p:cTn id="69" dur="26">
                                          <p:stCondLst>
                                            <p:cond delay="1312"/>
                                          </p:stCondLst>
                                        </p:cTn>
                                        <p:tgtEl>
                                          <p:spTgt spid="34"/>
                                        </p:tgtEl>
                                      </p:cBhvr>
                                      <p:to x="100000" y="80000"/>
                                    </p:animScale>
                                    <p:animScale>
                                      <p:cBhvr>
                                        <p:cTn id="70" dur="166" decel="50000">
                                          <p:stCondLst>
                                            <p:cond delay="1338"/>
                                          </p:stCondLst>
                                        </p:cTn>
                                        <p:tgtEl>
                                          <p:spTgt spid="34"/>
                                        </p:tgtEl>
                                      </p:cBhvr>
                                      <p:to x="100000" y="100000"/>
                                    </p:animScale>
                                    <p:animScale>
                                      <p:cBhvr>
                                        <p:cTn id="71" dur="26">
                                          <p:stCondLst>
                                            <p:cond delay="1642"/>
                                          </p:stCondLst>
                                        </p:cTn>
                                        <p:tgtEl>
                                          <p:spTgt spid="34"/>
                                        </p:tgtEl>
                                      </p:cBhvr>
                                      <p:to x="100000" y="90000"/>
                                    </p:animScale>
                                    <p:animScale>
                                      <p:cBhvr>
                                        <p:cTn id="72" dur="166" decel="50000">
                                          <p:stCondLst>
                                            <p:cond delay="1668"/>
                                          </p:stCondLst>
                                        </p:cTn>
                                        <p:tgtEl>
                                          <p:spTgt spid="34"/>
                                        </p:tgtEl>
                                      </p:cBhvr>
                                      <p:to x="100000" y="100000"/>
                                    </p:animScale>
                                    <p:animScale>
                                      <p:cBhvr>
                                        <p:cTn id="73" dur="26">
                                          <p:stCondLst>
                                            <p:cond delay="1808"/>
                                          </p:stCondLst>
                                        </p:cTn>
                                        <p:tgtEl>
                                          <p:spTgt spid="34"/>
                                        </p:tgtEl>
                                      </p:cBhvr>
                                      <p:to x="100000" y="95000"/>
                                    </p:animScale>
                                    <p:animScale>
                                      <p:cBhvr>
                                        <p:cTn id="74" dur="166" decel="50000">
                                          <p:stCondLst>
                                            <p:cond delay="1834"/>
                                          </p:stCondLst>
                                        </p:cTn>
                                        <p:tgtEl>
                                          <p:spTgt spid="34"/>
                                        </p:tgtEl>
                                      </p:cBhvr>
                                      <p:to x="100000" y="100000"/>
                                    </p:animScale>
                                  </p:childTnLst>
                                </p:cTn>
                              </p:par>
                            </p:childTnLst>
                          </p:cTn>
                        </p:par>
                      </p:childTnLst>
                    </p:cTn>
                  </p:par>
                  <p:par>
                    <p:cTn id="75" fill="hold">
                      <p:stCondLst>
                        <p:cond delay="indefinite"/>
                      </p:stCondLst>
                      <p:childTnLst>
                        <p:par>
                          <p:cTn id="76" fill="hold">
                            <p:stCondLst>
                              <p:cond delay="0"/>
                            </p:stCondLst>
                            <p:childTnLst>
                              <p:par>
                                <p:cTn id="77" presetID="45" presetClass="entr" presetSubtype="0" fill="hold" grpId="0" nodeType="clickEffect">
                                  <p:stCondLst>
                                    <p:cond delay="0"/>
                                  </p:stCondLst>
                                  <p:childTnLst>
                                    <p:set>
                                      <p:cBhvr>
                                        <p:cTn id="78" dur="1" fill="hold">
                                          <p:stCondLst>
                                            <p:cond delay="0"/>
                                          </p:stCondLst>
                                        </p:cTn>
                                        <p:tgtEl>
                                          <p:spTgt spid="6"/>
                                        </p:tgtEl>
                                        <p:attrNameLst>
                                          <p:attrName>style.visibility</p:attrName>
                                        </p:attrNameLst>
                                      </p:cBhvr>
                                      <p:to>
                                        <p:strVal val="visible"/>
                                      </p:to>
                                    </p:set>
                                    <p:animEffect transition="in" filter="fade">
                                      <p:cBhvr>
                                        <p:cTn id="79" dur="2000"/>
                                        <p:tgtEl>
                                          <p:spTgt spid="6"/>
                                        </p:tgtEl>
                                      </p:cBhvr>
                                    </p:animEffect>
                                    <p:anim calcmode="lin" valueType="num">
                                      <p:cBhvr>
                                        <p:cTn id="80" dur="2000" fill="hold"/>
                                        <p:tgtEl>
                                          <p:spTgt spid="6"/>
                                        </p:tgtEl>
                                        <p:attrNameLst>
                                          <p:attrName>ppt_w</p:attrName>
                                        </p:attrNameLst>
                                      </p:cBhvr>
                                      <p:tavLst>
                                        <p:tav tm="0" fmla="#ppt_w*sin(2.5*pi*$)">
                                          <p:val>
                                            <p:fltVal val="0"/>
                                          </p:val>
                                        </p:tav>
                                        <p:tav tm="100000">
                                          <p:val>
                                            <p:fltVal val="1"/>
                                          </p:val>
                                        </p:tav>
                                      </p:tavLst>
                                    </p:anim>
                                    <p:anim calcmode="lin" valueType="num">
                                      <p:cBhvr>
                                        <p:cTn id="81" dur="2000" fill="hold"/>
                                        <p:tgtEl>
                                          <p:spTgt spid="6"/>
                                        </p:tgtEl>
                                        <p:attrNameLst>
                                          <p:attrName>ppt_h</p:attrName>
                                        </p:attrNameLst>
                                      </p:cBhvr>
                                      <p:tavLst>
                                        <p:tav tm="0">
                                          <p:val>
                                            <p:strVal val="#ppt_h"/>
                                          </p:val>
                                        </p:tav>
                                        <p:tav tm="100000">
                                          <p:val>
                                            <p:strVal val="#ppt_h"/>
                                          </p:val>
                                        </p:tav>
                                      </p:tavLst>
                                    </p:anim>
                                  </p:childTnLst>
                                </p:cTn>
                              </p:par>
                            </p:childTnLst>
                          </p:cTn>
                        </p:par>
                      </p:childTnLst>
                    </p:cTn>
                  </p:par>
                  <p:par>
                    <p:cTn id="82" fill="hold">
                      <p:stCondLst>
                        <p:cond delay="indefinite"/>
                      </p:stCondLst>
                      <p:childTnLst>
                        <p:par>
                          <p:cTn id="83" fill="hold">
                            <p:stCondLst>
                              <p:cond delay="0"/>
                            </p:stCondLst>
                            <p:childTnLst>
                              <p:par>
                                <p:cTn id="84" presetID="26" presetClass="entr" presetSubtype="0" fill="hold" grpId="0" nodeType="clickEffect">
                                  <p:stCondLst>
                                    <p:cond delay="0"/>
                                  </p:stCondLst>
                                  <p:childTnLst>
                                    <p:set>
                                      <p:cBhvr>
                                        <p:cTn id="85" dur="1" fill="hold">
                                          <p:stCondLst>
                                            <p:cond delay="0"/>
                                          </p:stCondLst>
                                        </p:cTn>
                                        <p:tgtEl>
                                          <p:spTgt spid="31"/>
                                        </p:tgtEl>
                                        <p:attrNameLst>
                                          <p:attrName>style.visibility</p:attrName>
                                        </p:attrNameLst>
                                      </p:cBhvr>
                                      <p:to>
                                        <p:strVal val="visible"/>
                                      </p:to>
                                    </p:set>
                                    <p:animEffect transition="in" filter="wipe(down)">
                                      <p:cBhvr>
                                        <p:cTn id="86" dur="580">
                                          <p:stCondLst>
                                            <p:cond delay="0"/>
                                          </p:stCondLst>
                                        </p:cTn>
                                        <p:tgtEl>
                                          <p:spTgt spid="31"/>
                                        </p:tgtEl>
                                      </p:cBhvr>
                                    </p:animEffect>
                                    <p:anim calcmode="lin" valueType="num">
                                      <p:cBhvr>
                                        <p:cTn id="87" dur="1822" tmFilter="0,0; 0.14,0.36; 0.43,0.73; 0.71,0.91; 1.0,1.0">
                                          <p:stCondLst>
                                            <p:cond delay="0"/>
                                          </p:stCondLst>
                                        </p:cTn>
                                        <p:tgtEl>
                                          <p:spTgt spid="31"/>
                                        </p:tgtEl>
                                        <p:attrNameLst>
                                          <p:attrName>ppt_x</p:attrName>
                                        </p:attrNameLst>
                                      </p:cBhvr>
                                      <p:tavLst>
                                        <p:tav tm="0">
                                          <p:val>
                                            <p:strVal val="#ppt_x-0.25"/>
                                          </p:val>
                                        </p:tav>
                                        <p:tav tm="100000">
                                          <p:val>
                                            <p:strVal val="#ppt_x"/>
                                          </p:val>
                                        </p:tav>
                                      </p:tavLst>
                                    </p:anim>
                                    <p:anim calcmode="lin" valueType="num">
                                      <p:cBhvr>
                                        <p:cTn id="88" dur="664" tmFilter="0.0,0.0; 0.25,0.07; 0.50,0.2; 0.75,0.467; 1.0,1.0">
                                          <p:stCondLst>
                                            <p:cond delay="0"/>
                                          </p:stCondLst>
                                        </p:cTn>
                                        <p:tgtEl>
                                          <p:spTgt spid="31"/>
                                        </p:tgtEl>
                                        <p:attrNameLst>
                                          <p:attrName>ppt_y</p:attrName>
                                        </p:attrNameLst>
                                      </p:cBhvr>
                                      <p:tavLst>
                                        <p:tav tm="0" fmla="#ppt_y-sin(pi*$)/3">
                                          <p:val>
                                            <p:fltVal val="0.5"/>
                                          </p:val>
                                        </p:tav>
                                        <p:tav tm="100000">
                                          <p:val>
                                            <p:fltVal val="1"/>
                                          </p:val>
                                        </p:tav>
                                      </p:tavLst>
                                    </p:anim>
                                    <p:anim calcmode="lin" valueType="num">
                                      <p:cBhvr>
                                        <p:cTn id="89" dur="664" tmFilter="0, 0; 0.125,0.2665; 0.25,0.4; 0.375,0.465; 0.5,0.5;  0.625,0.535; 0.75,0.6; 0.875,0.7335; 1,1">
                                          <p:stCondLst>
                                            <p:cond delay="664"/>
                                          </p:stCondLst>
                                        </p:cTn>
                                        <p:tgtEl>
                                          <p:spTgt spid="31"/>
                                        </p:tgtEl>
                                        <p:attrNameLst>
                                          <p:attrName>ppt_y</p:attrName>
                                        </p:attrNameLst>
                                      </p:cBhvr>
                                      <p:tavLst>
                                        <p:tav tm="0" fmla="#ppt_y-sin(pi*$)/9">
                                          <p:val>
                                            <p:fltVal val="0"/>
                                          </p:val>
                                        </p:tav>
                                        <p:tav tm="100000">
                                          <p:val>
                                            <p:fltVal val="1"/>
                                          </p:val>
                                        </p:tav>
                                      </p:tavLst>
                                    </p:anim>
                                    <p:anim calcmode="lin" valueType="num">
                                      <p:cBhvr>
                                        <p:cTn id="90" dur="332" tmFilter="0, 0; 0.125,0.2665; 0.25,0.4; 0.375,0.465; 0.5,0.5;  0.625,0.535; 0.75,0.6; 0.875,0.7335; 1,1">
                                          <p:stCondLst>
                                            <p:cond delay="1324"/>
                                          </p:stCondLst>
                                        </p:cTn>
                                        <p:tgtEl>
                                          <p:spTgt spid="31"/>
                                        </p:tgtEl>
                                        <p:attrNameLst>
                                          <p:attrName>ppt_y</p:attrName>
                                        </p:attrNameLst>
                                      </p:cBhvr>
                                      <p:tavLst>
                                        <p:tav tm="0" fmla="#ppt_y-sin(pi*$)/27">
                                          <p:val>
                                            <p:fltVal val="0"/>
                                          </p:val>
                                        </p:tav>
                                        <p:tav tm="100000">
                                          <p:val>
                                            <p:fltVal val="1"/>
                                          </p:val>
                                        </p:tav>
                                      </p:tavLst>
                                    </p:anim>
                                    <p:anim calcmode="lin" valueType="num">
                                      <p:cBhvr>
                                        <p:cTn id="91" dur="164" tmFilter="0, 0; 0.125,0.2665; 0.25,0.4; 0.375,0.465; 0.5,0.5;  0.625,0.535; 0.75,0.6; 0.875,0.7335; 1,1">
                                          <p:stCondLst>
                                            <p:cond delay="1656"/>
                                          </p:stCondLst>
                                        </p:cTn>
                                        <p:tgtEl>
                                          <p:spTgt spid="31"/>
                                        </p:tgtEl>
                                        <p:attrNameLst>
                                          <p:attrName>ppt_y</p:attrName>
                                        </p:attrNameLst>
                                      </p:cBhvr>
                                      <p:tavLst>
                                        <p:tav tm="0" fmla="#ppt_y-sin(pi*$)/81">
                                          <p:val>
                                            <p:fltVal val="0"/>
                                          </p:val>
                                        </p:tav>
                                        <p:tav tm="100000">
                                          <p:val>
                                            <p:fltVal val="1"/>
                                          </p:val>
                                        </p:tav>
                                      </p:tavLst>
                                    </p:anim>
                                    <p:animScale>
                                      <p:cBhvr>
                                        <p:cTn id="92" dur="26">
                                          <p:stCondLst>
                                            <p:cond delay="650"/>
                                          </p:stCondLst>
                                        </p:cTn>
                                        <p:tgtEl>
                                          <p:spTgt spid="31"/>
                                        </p:tgtEl>
                                      </p:cBhvr>
                                      <p:to x="100000" y="60000"/>
                                    </p:animScale>
                                    <p:animScale>
                                      <p:cBhvr>
                                        <p:cTn id="93" dur="166" decel="50000">
                                          <p:stCondLst>
                                            <p:cond delay="676"/>
                                          </p:stCondLst>
                                        </p:cTn>
                                        <p:tgtEl>
                                          <p:spTgt spid="31"/>
                                        </p:tgtEl>
                                      </p:cBhvr>
                                      <p:to x="100000" y="100000"/>
                                    </p:animScale>
                                    <p:animScale>
                                      <p:cBhvr>
                                        <p:cTn id="94" dur="26">
                                          <p:stCondLst>
                                            <p:cond delay="1312"/>
                                          </p:stCondLst>
                                        </p:cTn>
                                        <p:tgtEl>
                                          <p:spTgt spid="31"/>
                                        </p:tgtEl>
                                      </p:cBhvr>
                                      <p:to x="100000" y="80000"/>
                                    </p:animScale>
                                    <p:animScale>
                                      <p:cBhvr>
                                        <p:cTn id="95" dur="166" decel="50000">
                                          <p:stCondLst>
                                            <p:cond delay="1338"/>
                                          </p:stCondLst>
                                        </p:cTn>
                                        <p:tgtEl>
                                          <p:spTgt spid="31"/>
                                        </p:tgtEl>
                                      </p:cBhvr>
                                      <p:to x="100000" y="100000"/>
                                    </p:animScale>
                                    <p:animScale>
                                      <p:cBhvr>
                                        <p:cTn id="96" dur="26">
                                          <p:stCondLst>
                                            <p:cond delay="1642"/>
                                          </p:stCondLst>
                                        </p:cTn>
                                        <p:tgtEl>
                                          <p:spTgt spid="31"/>
                                        </p:tgtEl>
                                      </p:cBhvr>
                                      <p:to x="100000" y="90000"/>
                                    </p:animScale>
                                    <p:animScale>
                                      <p:cBhvr>
                                        <p:cTn id="97" dur="166" decel="50000">
                                          <p:stCondLst>
                                            <p:cond delay="1668"/>
                                          </p:stCondLst>
                                        </p:cTn>
                                        <p:tgtEl>
                                          <p:spTgt spid="31"/>
                                        </p:tgtEl>
                                      </p:cBhvr>
                                      <p:to x="100000" y="100000"/>
                                    </p:animScale>
                                    <p:animScale>
                                      <p:cBhvr>
                                        <p:cTn id="98" dur="26">
                                          <p:stCondLst>
                                            <p:cond delay="1808"/>
                                          </p:stCondLst>
                                        </p:cTn>
                                        <p:tgtEl>
                                          <p:spTgt spid="31"/>
                                        </p:tgtEl>
                                      </p:cBhvr>
                                      <p:to x="100000" y="95000"/>
                                    </p:animScale>
                                    <p:animScale>
                                      <p:cBhvr>
                                        <p:cTn id="99" dur="166" decel="50000">
                                          <p:stCondLst>
                                            <p:cond delay="1834"/>
                                          </p:stCondLst>
                                        </p:cTn>
                                        <p:tgtEl>
                                          <p:spTgt spid="31"/>
                                        </p:tgtEl>
                                      </p:cBhvr>
                                      <p:to x="100000" y="100000"/>
                                    </p:animScale>
                                  </p:childTnLst>
                                </p:cTn>
                              </p:par>
                            </p:childTnLst>
                          </p:cTn>
                        </p:par>
                      </p:childTnLst>
                    </p:cTn>
                  </p:par>
                  <p:par>
                    <p:cTn id="100" fill="hold">
                      <p:stCondLst>
                        <p:cond delay="indefinite"/>
                      </p:stCondLst>
                      <p:childTnLst>
                        <p:par>
                          <p:cTn id="101" fill="hold">
                            <p:stCondLst>
                              <p:cond delay="0"/>
                            </p:stCondLst>
                            <p:childTnLst>
                              <p:par>
                                <p:cTn id="102" presetID="45" presetClass="entr" presetSubtype="0" fill="hold" grpId="0" nodeType="clickEffect">
                                  <p:stCondLst>
                                    <p:cond delay="0"/>
                                  </p:stCondLst>
                                  <p:childTnLst>
                                    <p:set>
                                      <p:cBhvr>
                                        <p:cTn id="103" dur="1" fill="hold">
                                          <p:stCondLst>
                                            <p:cond delay="0"/>
                                          </p:stCondLst>
                                        </p:cTn>
                                        <p:tgtEl>
                                          <p:spTgt spid="28"/>
                                        </p:tgtEl>
                                        <p:attrNameLst>
                                          <p:attrName>style.visibility</p:attrName>
                                        </p:attrNameLst>
                                      </p:cBhvr>
                                      <p:to>
                                        <p:strVal val="visible"/>
                                      </p:to>
                                    </p:set>
                                    <p:animEffect transition="in" filter="fade">
                                      <p:cBhvr>
                                        <p:cTn id="104" dur="2000"/>
                                        <p:tgtEl>
                                          <p:spTgt spid="28"/>
                                        </p:tgtEl>
                                      </p:cBhvr>
                                    </p:animEffect>
                                    <p:anim calcmode="lin" valueType="num">
                                      <p:cBhvr>
                                        <p:cTn id="105" dur="2000" fill="hold"/>
                                        <p:tgtEl>
                                          <p:spTgt spid="28"/>
                                        </p:tgtEl>
                                        <p:attrNameLst>
                                          <p:attrName>ppt_w</p:attrName>
                                        </p:attrNameLst>
                                      </p:cBhvr>
                                      <p:tavLst>
                                        <p:tav tm="0" fmla="#ppt_w*sin(2.5*pi*$)">
                                          <p:val>
                                            <p:fltVal val="0"/>
                                          </p:val>
                                        </p:tav>
                                        <p:tav tm="100000">
                                          <p:val>
                                            <p:fltVal val="1"/>
                                          </p:val>
                                        </p:tav>
                                      </p:tavLst>
                                    </p:anim>
                                    <p:anim calcmode="lin" valueType="num">
                                      <p:cBhvr>
                                        <p:cTn id="106" dur="2000" fill="hold"/>
                                        <p:tgtEl>
                                          <p:spTgt spid="28"/>
                                        </p:tgtEl>
                                        <p:attrNameLst>
                                          <p:attrName>ppt_h</p:attrName>
                                        </p:attrNameLst>
                                      </p:cBhvr>
                                      <p:tavLst>
                                        <p:tav tm="0">
                                          <p:val>
                                            <p:strVal val="#ppt_h"/>
                                          </p:val>
                                        </p:tav>
                                        <p:tav tm="100000">
                                          <p:val>
                                            <p:strVal val="#ppt_h"/>
                                          </p:val>
                                        </p:tav>
                                      </p:tavLst>
                                    </p:anim>
                                  </p:childTnLst>
                                </p:cTn>
                              </p:par>
                            </p:childTnLst>
                          </p:cTn>
                        </p:par>
                      </p:childTnLst>
                    </p:cTn>
                  </p:par>
                  <p:par>
                    <p:cTn id="107" fill="hold">
                      <p:stCondLst>
                        <p:cond delay="indefinite"/>
                      </p:stCondLst>
                      <p:childTnLst>
                        <p:par>
                          <p:cTn id="108" fill="hold">
                            <p:stCondLst>
                              <p:cond delay="0"/>
                            </p:stCondLst>
                            <p:childTnLst>
                              <p:par>
                                <p:cTn id="109" presetID="31" presetClass="entr" presetSubtype="0" fill="hold" grpId="0" nodeType="clickEffect">
                                  <p:stCondLst>
                                    <p:cond delay="0"/>
                                  </p:stCondLst>
                                  <p:childTnLst>
                                    <p:set>
                                      <p:cBhvr>
                                        <p:cTn id="110" dur="1" fill="hold">
                                          <p:stCondLst>
                                            <p:cond delay="0"/>
                                          </p:stCondLst>
                                        </p:cTn>
                                        <p:tgtEl>
                                          <p:spTgt spid="7"/>
                                        </p:tgtEl>
                                        <p:attrNameLst>
                                          <p:attrName>style.visibility</p:attrName>
                                        </p:attrNameLst>
                                      </p:cBhvr>
                                      <p:to>
                                        <p:strVal val="visible"/>
                                      </p:to>
                                    </p:set>
                                    <p:anim calcmode="lin" valueType="num">
                                      <p:cBhvr>
                                        <p:cTn id="111" dur="1000" fill="hold"/>
                                        <p:tgtEl>
                                          <p:spTgt spid="7"/>
                                        </p:tgtEl>
                                        <p:attrNameLst>
                                          <p:attrName>ppt_w</p:attrName>
                                        </p:attrNameLst>
                                      </p:cBhvr>
                                      <p:tavLst>
                                        <p:tav tm="0">
                                          <p:val>
                                            <p:fltVal val="0"/>
                                          </p:val>
                                        </p:tav>
                                        <p:tav tm="100000">
                                          <p:val>
                                            <p:strVal val="#ppt_w"/>
                                          </p:val>
                                        </p:tav>
                                      </p:tavLst>
                                    </p:anim>
                                    <p:anim calcmode="lin" valueType="num">
                                      <p:cBhvr>
                                        <p:cTn id="112" dur="1000" fill="hold"/>
                                        <p:tgtEl>
                                          <p:spTgt spid="7"/>
                                        </p:tgtEl>
                                        <p:attrNameLst>
                                          <p:attrName>ppt_h</p:attrName>
                                        </p:attrNameLst>
                                      </p:cBhvr>
                                      <p:tavLst>
                                        <p:tav tm="0">
                                          <p:val>
                                            <p:fltVal val="0"/>
                                          </p:val>
                                        </p:tav>
                                        <p:tav tm="100000">
                                          <p:val>
                                            <p:strVal val="#ppt_h"/>
                                          </p:val>
                                        </p:tav>
                                      </p:tavLst>
                                    </p:anim>
                                    <p:anim calcmode="lin" valueType="num">
                                      <p:cBhvr>
                                        <p:cTn id="113" dur="1000" fill="hold"/>
                                        <p:tgtEl>
                                          <p:spTgt spid="7"/>
                                        </p:tgtEl>
                                        <p:attrNameLst>
                                          <p:attrName>style.rotation</p:attrName>
                                        </p:attrNameLst>
                                      </p:cBhvr>
                                      <p:tavLst>
                                        <p:tav tm="0">
                                          <p:val>
                                            <p:fltVal val="90"/>
                                          </p:val>
                                        </p:tav>
                                        <p:tav tm="100000">
                                          <p:val>
                                            <p:fltVal val="0"/>
                                          </p:val>
                                        </p:tav>
                                      </p:tavLst>
                                    </p:anim>
                                    <p:animEffect transition="in" filter="fade">
                                      <p:cBhvr>
                                        <p:cTn id="114"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28" grpId="0" animBg="1"/>
      <p:bldP spid="31"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994122"/>
          </a:xfrm>
        </p:spPr>
        <p:txBody>
          <a:bodyPr/>
          <a:lstStyle/>
          <a:p>
            <a:pPr algn="ctr"/>
            <a:r>
              <a:rPr lang="id-ID" dirty="0">
                <a:solidFill>
                  <a:srgbClr val="FFFF00"/>
                </a:solidFill>
              </a:rPr>
              <a:t>TUJUAN STUDI HUBUNGAN INTERNASIONAL</a:t>
            </a:r>
            <a:br>
              <a:rPr lang="id-ID" dirty="0">
                <a:solidFill>
                  <a:srgbClr val="FFFF00"/>
                </a:solidFill>
              </a:rPr>
            </a:br>
            <a:r>
              <a:rPr lang="id-ID" dirty="0">
                <a:solidFill>
                  <a:srgbClr val="FFFF00"/>
                </a:solidFill>
              </a:rPr>
              <a:t>(THE GOAL OF IR STUDIES)</a:t>
            </a:r>
          </a:p>
        </p:txBody>
      </p:sp>
      <p:sp>
        <p:nvSpPr>
          <p:cNvPr id="3" name="Content Placeholder 2"/>
          <p:cNvSpPr>
            <a:spLocks noGrp="1"/>
          </p:cNvSpPr>
          <p:nvPr>
            <p:ph sz="quarter" idx="13"/>
          </p:nvPr>
        </p:nvSpPr>
        <p:spPr>
          <a:xfrm>
            <a:off x="395536" y="1412776"/>
            <a:ext cx="8496944" cy="5184576"/>
          </a:xfrm>
        </p:spPr>
        <p:txBody>
          <a:bodyPr>
            <a:normAutofit/>
          </a:bodyPr>
          <a:lstStyle/>
          <a:p>
            <a:r>
              <a:rPr lang="id-ID" sz="3200" dirty="0"/>
              <a:t>Pada awal kelahirannya, Studi Hubungan Internasional ditujukan untuk mencari sebab-sebab perang (</a:t>
            </a:r>
            <a:r>
              <a:rPr lang="id-ID" sz="3200" i="1" dirty="0"/>
              <a:t>the causes of war</a:t>
            </a:r>
            <a:r>
              <a:rPr lang="id-ID" sz="3200" dirty="0"/>
              <a:t>) dalam rangka membantu terciptanya perdamaian dunia (</a:t>
            </a:r>
            <a:r>
              <a:rPr lang="id-ID" sz="3200" i="1" dirty="0"/>
              <a:t>world peace</a:t>
            </a:r>
            <a:r>
              <a:rPr lang="id-ID" sz="3200" dirty="0"/>
              <a:t>). </a:t>
            </a:r>
          </a:p>
          <a:p>
            <a:r>
              <a:rPr lang="id-ID" sz="3200" dirty="0"/>
              <a:t>Kini, Studi Hubungan Internasional ditujukan untuk membantu merumuskan terciptanya sistem internasional yang stabil, yang didasarkan atas terjaminnya keamanan (</a:t>
            </a:r>
            <a:r>
              <a:rPr lang="id-ID" sz="3200" i="1" dirty="0"/>
              <a:t>security</a:t>
            </a:r>
            <a:r>
              <a:rPr lang="id-ID" sz="3200" dirty="0"/>
              <a:t>), kesejahteraan (</a:t>
            </a:r>
            <a:r>
              <a:rPr lang="id-ID" sz="3200" i="1" dirty="0"/>
              <a:t>welfare</a:t>
            </a:r>
            <a:r>
              <a:rPr lang="id-ID" sz="3200" dirty="0"/>
              <a:t>), dan keadilan (</a:t>
            </a:r>
            <a:r>
              <a:rPr lang="id-ID" sz="3200" i="1" dirty="0"/>
              <a:t>justice</a:t>
            </a:r>
            <a:r>
              <a:rPr lang="id-ID" sz="3200" dirty="0"/>
              <a:t>) untuk semua negara dan/atau anggota masyarakat internasional.</a:t>
            </a:r>
          </a:p>
        </p:txBody>
      </p:sp>
    </p:spTree>
    <p:extLst>
      <p:ext uri="{BB962C8B-B14F-4D97-AF65-F5344CB8AC3E}">
        <p14:creationId xmlns:p14="http://schemas.microsoft.com/office/powerpoint/2010/main" val="20090854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2"/>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26"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wipe(down)">
                                      <p:cBhvr>
                                        <p:cTn id="11" dur="580">
                                          <p:stCondLst>
                                            <p:cond delay="0"/>
                                          </p:stCondLst>
                                        </p:cTn>
                                        <p:tgtEl>
                                          <p:spTgt spid="3">
                                            <p:txEl>
                                              <p:pRg st="0" end="0"/>
                                            </p:txEl>
                                          </p:spTgt>
                                        </p:tgtEl>
                                      </p:cBhvr>
                                    </p:animEffect>
                                    <p:anim calcmode="lin" valueType="num">
                                      <p:cBhvr>
                                        <p:cTn id="12"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3"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4"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5"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6"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7" dur="26">
                                          <p:stCondLst>
                                            <p:cond delay="650"/>
                                          </p:stCondLst>
                                        </p:cTn>
                                        <p:tgtEl>
                                          <p:spTgt spid="3">
                                            <p:txEl>
                                              <p:pRg st="0" end="0"/>
                                            </p:txEl>
                                          </p:spTgt>
                                        </p:tgtEl>
                                      </p:cBhvr>
                                      <p:to x="100000" y="60000"/>
                                    </p:animScale>
                                    <p:animScale>
                                      <p:cBhvr>
                                        <p:cTn id="18" dur="166" decel="50000">
                                          <p:stCondLst>
                                            <p:cond delay="676"/>
                                          </p:stCondLst>
                                        </p:cTn>
                                        <p:tgtEl>
                                          <p:spTgt spid="3">
                                            <p:txEl>
                                              <p:pRg st="0" end="0"/>
                                            </p:txEl>
                                          </p:spTgt>
                                        </p:tgtEl>
                                      </p:cBhvr>
                                      <p:to x="100000" y="100000"/>
                                    </p:animScale>
                                    <p:animScale>
                                      <p:cBhvr>
                                        <p:cTn id="19" dur="26">
                                          <p:stCondLst>
                                            <p:cond delay="1312"/>
                                          </p:stCondLst>
                                        </p:cTn>
                                        <p:tgtEl>
                                          <p:spTgt spid="3">
                                            <p:txEl>
                                              <p:pRg st="0" end="0"/>
                                            </p:txEl>
                                          </p:spTgt>
                                        </p:tgtEl>
                                      </p:cBhvr>
                                      <p:to x="100000" y="80000"/>
                                    </p:animScale>
                                    <p:animScale>
                                      <p:cBhvr>
                                        <p:cTn id="20" dur="166" decel="50000">
                                          <p:stCondLst>
                                            <p:cond delay="1338"/>
                                          </p:stCondLst>
                                        </p:cTn>
                                        <p:tgtEl>
                                          <p:spTgt spid="3">
                                            <p:txEl>
                                              <p:pRg st="0" end="0"/>
                                            </p:txEl>
                                          </p:spTgt>
                                        </p:tgtEl>
                                      </p:cBhvr>
                                      <p:to x="100000" y="100000"/>
                                    </p:animScale>
                                    <p:animScale>
                                      <p:cBhvr>
                                        <p:cTn id="21" dur="26">
                                          <p:stCondLst>
                                            <p:cond delay="1642"/>
                                          </p:stCondLst>
                                        </p:cTn>
                                        <p:tgtEl>
                                          <p:spTgt spid="3">
                                            <p:txEl>
                                              <p:pRg st="0" end="0"/>
                                            </p:txEl>
                                          </p:spTgt>
                                        </p:tgtEl>
                                      </p:cBhvr>
                                      <p:to x="100000" y="90000"/>
                                    </p:animScale>
                                    <p:animScale>
                                      <p:cBhvr>
                                        <p:cTn id="22" dur="166" decel="50000">
                                          <p:stCondLst>
                                            <p:cond delay="1668"/>
                                          </p:stCondLst>
                                        </p:cTn>
                                        <p:tgtEl>
                                          <p:spTgt spid="3">
                                            <p:txEl>
                                              <p:pRg st="0" end="0"/>
                                            </p:txEl>
                                          </p:spTgt>
                                        </p:tgtEl>
                                      </p:cBhvr>
                                      <p:to x="100000" y="100000"/>
                                    </p:animScale>
                                    <p:animScale>
                                      <p:cBhvr>
                                        <p:cTn id="23" dur="26">
                                          <p:stCondLst>
                                            <p:cond delay="1808"/>
                                          </p:stCondLst>
                                        </p:cTn>
                                        <p:tgtEl>
                                          <p:spTgt spid="3">
                                            <p:txEl>
                                              <p:pRg st="0" end="0"/>
                                            </p:txEl>
                                          </p:spTgt>
                                        </p:tgtEl>
                                      </p:cBhvr>
                                      <p:to x="100000" y="95000"/>
                                    </p:animScale>
                                    <p:animScale>
                                      <p:cBhvr>
                                        <p:cTn id="24" dur="166" decel="50000">
                                          <p:stCondLst>
                                            <p:cond delay="1834"/>
                                          </p:stCondLst>
                                        </p:cTn>
                                        <p:tgtEl>
                                          <p:spTgt spid="3">
                                            <p:txEl>
                                              <p:pRg st="0" end="0"/>
                                            </p:txEl>
                                          </p:spTgt>
                                        </p:tgtEl>
                                      </p:cBhvr>
                                      <p:to x="100000" y="100000"/>
                                    </p:animScale>
                                  </p:childTnLst>
                                </p:cTn>
                              </p:par>
                            </p:childTnLst>
                          </p:cTn>
                        </p:par>
                      </p:childTnLst>
                    </p:cTn>
                  </p:par>
                  <p:par>
                    <p:cTn id="25" fill="hold">
                      <p:stCondLst>
                        <p:cond delay="indefinite"/>
                      </p:stCondLst>
                      <p:childTnLst>
                        <p:par>
                          <p:cTn id="26" fill="hold">
                            <p:stCondLst>
                              <p:cond delay="0"/>
                            </p:stCondLst>
                            <p:childTnLst>
                              <p:par>
                                <p:cTn id="27" presetID="31" presetClass="entr" presetSubtype="0" fill="hold" nodeType="clickEffect">
                                  <p:stCondLst>
                                    <p:cond delay="0"/>
                                  </p:stCondLst>
                                  <p:childTnLst>
                                    <p:set>
                                      <p:cBhvr>
                                        <p:cTn id="28" dur="1" fill="hold">
                                          <p:stCondLst>
                                            <p:cond delay="0"/>
                                          </p:stCondLst>
                                        </p:cTn>
                                        <p:tgtEl>
                                          <p:spTgt spid="3">
                                            <p:txEl>
                                              <p:pRg st="1" end="1"/>
                                            </p:txEl>
                                          </p:spTgt>
                                        </p:tgtEl>
                                        <p:attrNameLst>
                                          <p:attrName>style.visibility</p:attrName>
                                        </p:attrNameLst>
                                      </p:cBhvr>
                                      <p:to>
                                        <p:strVal val="visible"/>
                                      </p:to>
                                    </p:set>
                                    <p:anim calcmode="lin" valueType="num">
                                      <p:cBhvr>
                                        <p:cTn id="29"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30"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31"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32"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8352928" cy="936104"/>
          </a:xfrm>
        </p:spPr>
        <p:txBody>
          <a:bodyPr/>
          <a:lstStyle/>
          <a:p>
            <a:r>
              <a:rPr lang="en-US" sz="2800" dirty="0">
                <a:solidFill>
                  <a:srgbClr val="00B0F0"/>
                </a:solidFill>
              </a:rPr>
              <a:t>Robert JACKSON &amp; GEORG SORENSEN</a:t>
            </a:r>
            <a:r>
              <a:rPr lang="en-US" sz="2800" dirty="0"/>
              <a:t>: </a:t>
            </a:r>
            <a:r>
              <a:rPr lang="en-US" sz="2800" dirty="0">
                <a:solidFill>
                  <a:srgbClr val="FFFF00"/>
                </a:solidFill>
              </a:rPr>
              <a:t>WHY WE SHOULD STUDY INTERNATIONAL RELATIONS? </a:t>
            </a:r>
          </a:p>
        </p:txBody>
      </p:sp>
      <p:sp>
        <p:nvSpPr>
          <p:cNvPr id="3" name="Content Placeholder 2"/>
          <p:cNvSpPr>
            <a:spLocks noGrp="1"/>
          </p:cNvSpPr>
          <p:nvPr>
            <p:ph sz="quarter" idx="13"/>
          </p:nvPr>
        </p:nvSpPr>
        <p:spPr>
          <a:xfrm>
            <a:off x="251520" y="1196752"/>
            <a:ext cx="8892480" cy="5400600"/>
          </a:xfrm>
        </p:spPr>
        <p:txBody>
          <a:bodyPr>
            <a:noAutofit/>
          </a:bodyPr>
          <a:lstStyle/>
          <a:p>
            <a:r>
              <a:rPr lang="en-US" sz="2000" dirty="0"/>
              <a:t>The main reason is the fact that the entire population of the world is divided into separate territorial political communities, or independent states, which profoundly affect the way people live. Together those states form an international system that is global in extent. At the present time there are about 200 independent states. Everybody on earth with very few exceptions not only lives in one of those countries but is also a citizen of one of them and very rarely of more than one. So virtually every man, woman, and child on earth is connected to a particular state, and via that state to the state system which effects their lives in important ways that they may not be fully aware of.    </a:t>
            </a:r>
          </a:p>
          <a:p>
            <a:r>
              <a:rPr lang="en-US" sz="2000" dirty="0" err="1">
                <a:solidFill>
                  <a:srgbClr val="FFFF00"/>
                </a:solidFill>
              </a:rPr>
              <a:t>Alasan</a:t>
            </a:r>
            <a:r>
              <a:rPr lang="en-US" sz="2000" dirty="0">
                <a:solidFill>
                  <a:srgbClr val="FFFF00"/>
                </a:solidFill>
              </a:rPr>
              <a:t> </a:t>
            </a:r>
            <a:r>
              <a:rPr lang="en-US" sz="2000" dirty="0" err="1">
                <a:solidFill>
                  <a:srgbClr val="FFFF00"/>
                </a:solidFill>
              </a:rPr>
              <a:t>utama</a:t>
            </a:r>
            <a:r>
              <a:rPr lang="en-US" sz="2000" dirty="0">
                <a:solidFill>
                  <a:srgbClr val="FFFF00"/>
                </a:solidFill>
              </a:rPr>
              <a:t> </a:t>
            </a:r>
            <a:r>
              <a:rPr lang="en-US" sz="2000" dirty="0" err="1">
                <a:solidFill>
                  <a:srgbClr val="FFFF00"/>
                </a:solidFill>
              </a:rPr>
              <a:t>adalah</a:t>
            </a:r>
            <a:r>
              <a:rPr lang="en-US" sz="2000" dirty="0">
                <a:solidFill>
                  <a:srgbClr val="FFFF00"/>
                </a:solidFill>
              </a:rPr>
              <a:t> </a:t>
            </a:r>
            <a:r>
              <a:rPr lang="en-US" sz="2000" dirty="0" err="1">
                <a:solidFill>
                  <a:srgbClr val="FFFF00"/>
                </a:solidFill>
              </a:rPr>
              <a:t>kenyataan</a:t>
            </a:r>
            <a:r>
              <a:rPr lang="en-US" sz="2000" dirty="0">
                <a:solidFill>
                  <a:srgbClr val="FFFF00"/>
                </a:solidFill>
              </a:rPr>
              <a:t> </a:t>
            </a:r>
            <a:r>
              <a:rPr lang="en-US" sz="2000" dirty="0" err="1">
                <a:solidFill>
                  <a:srgbClr val="FFFF00"/>
                </a:solidFill>
              </a:rPr>
              <a:t>bahwa</a:t>
            </a:r>
            <a:r>
              <a:rPr lang="en-US" sz="2000" dirty="0">
                <a:solidFill>
                  <a:srgbClr val="FFFF00"/>
                </a:solidFill>
              </a:rPr>
              <a:t> </a:t>
            </a:r>
            <a:r>
              <a:rPr lang="en-US" sz="2000" dirty="0" err="1">
                <a:solidFill>
                  <a:srgbClr val="FFFF00"/>
                </a:solidFill>
              </a:rPr>
              <a:t>seluruh</a:t>
            </a:r>
            <a:r>
              <a:rPr lang="en-US" sz="2000" dirty="0">
                <a:solidFill>
                  <a:srgbClr val="FFFF00"/>
                </a:solidFill>
              </a:rPr>
              <a:t> </a:t>
            </a:r>
            <a:r>
              <a:rPr lang="en-US" sz="2000" dirty="0" err="1">
                <a:solidFill>
                  <a:srgbClr val="FFFF00"/>
                </a:solidFill>
              </a:rPr>
              <a:t>penduduk</a:t>
            </a:r>
            <a:r>
              <a:rPr lang="en-US" sz="2000" dirty="0">
                <a:solidFill>
                  <a:srgbClr val="FFFF00"/>
                </a:solidFill>
              </a:rPr>
              <a:t> </a:t>
            </a:r>
            <a:r>
              <a:rPr lang="en-US" sz="2000" dirty="0" err="1">
                <a:solidFill>
                  <a:srgbClr val="FFFF00"/>
                </a:solidFill>
              </a:rPr>
              <a:t>dunia</a:t>
            </a:r>
            <a:r>
              <a:rPr lang="en-US" sz="2000" dirty="0">
                <a:solidFill>
                  <a:srgbClr val="FFFF00"/>
                </a:solidFill>
              </a:rPr>
              <a:t> </a:t>
            </a:r>
            <a:r>
              <a:rPr lang="en-US" sz="2000" dirty="0" err="1">
                <a:solidFill>
                  <a:srgbClr val="FFFF00"/>
                </a:solidFill>
              </a:rPr>
              <a:t>terbagi</a:t>
            </a:r>
            <a:r>
              <a:rPr lang="en-US" sz="2000" dirty="0">
                <a:solidFill>
                  <a:srgbClr val="FFFF00"/>
                </a:solidFill>
              </a:rPr>
              <a:t> </a:t>
            </a:r>
            <a:r>
              <a:rPr lang="en-US" sz="2000" dirty="0" err="1">
                <a:solidFill>
                  <a:srgbClr val="FFFF00"/>
                </a:solidFill>
              </a:rPr>
              <a:t>ke</a:t>
            </a:r>
            <a:r>
              <a:rPr lang="en-US" sz="2000" dirty="0">
                <a:solidFill>
                  <a:srgbClr val="FFFF00"/>
                </a:solidFill>
              </a:rPr>
              <a:t> </a:t>
            </a:r>
            <a:r>
              <a:rPr lang="en-US" sz="2000" dirty="0" err="1">
                <a:solidFill>
                  <a:srgbClr val="FFFF00"/>
                </a:solidFill>
              </a:rPr>
              <a:t>dalam</a:t>
            </a:r>
            <a:r>
              <a:rPr lang="en-US" sz="2000" dirty="0">
                <a:solidFill>
                  <a:srgbClr val="FFFF00"/>
                </a:solidFill>
              </a:rPr>
              <a:t> </a:t>
            </a:r>
            <a:r>
              <a:rPr lang="en-US" sz="2000" dirty="0" err="1">
                <a:solidFill>
                  <a:srgbClr val="FFFF00"/>
                </a:solidFill>
              </a:rPr>
              <a:t>komunitas</a:t>
            </a:r>
            <a:r>
              <a:rPr lang="en-US" sz="2000" dirty="0">
                <a:solidFill>
                  <a:srgbClr val="FFFF00"/>
                </a:solidFill>
              </a:rPr>
              <a:t> </a:t>
            </a:r>
            <a:r>
              <a:rPr lang="en-US" sz="2000" dirty="0" err="1">
                <a:solidFill>
                  <a:srgbClr val="FFFF00"/>
                </a:solidFill>
              </a:rPr>
              <a:t>teritorial</a:t>
            </a:r>
            <a:r>
              <a:rPr lang="en-US" sz="2000" dirty="0">
                <a:solidFill>
                  <a:srgbClr val="FFFF00"/>
                </a:solidFill>
              </a:rPr>
              <a:t> </a:t>
            </a:r>
            <a:r>
              <a:rPr lang="en-US" sz="2000" dirty="0" err="1">
                <a:solidFill>
                  <a:srgbClr val="FFFF00"/>
                </a:solidFill>
              </a:rPr>
              <a:t>politik</a:t>
            </a:r>
            <a:r>
              <a:rPr lang="en-US" sz="2000" dirty="0">
                <a:solidFill>
                  <a:srgbClr val="FFFF00"/>
                </a:solidFill>
              </a:rPr>
              <a:t> </a:t>
            </a:r>
            <a:r>
              <a:rPr lang="en-US" sz="2000" dirty="0" err="1">
                <a:solidFill>
                  <a:srgbClr val="FFFF00"/>
                </a:solidFill>
              </a:rPr>
              <a:t>terpisah</a:t>
            </a:r>
            <a:r>
              <a:rPr lang="en-US" sz="2000" dirty="0">
                <a:solidFill>
                  <a:srgbClr val="FFFF00"/>
                </a:solidFill>
              </a:rPr>
              <a:t>, </a:t>
            </a:r>
            <a:r>
              <a:rPr lang="en-US" sz="2000" dirty="0" err="1">
                <a:solidFill>
                  <a:srgbClr val="FFFF00"/>
                </a:solidFill>
              </a:rPr>
              <a:t>atau</a:t>
            </a:r>
            <a:r>
              <a:rPr lang="en-US" sz="2000" dirty="0">
                <a:solidFill>
                  <a:srgbClr val="FFFF00"/>
                </a:solidFill>
              </a:rPr>
              <a:t> </a:t>
            </a:r>
            <a:r>
              <a:rPr lang="en-US" sz="2000" dirty="0" err="1">
                <a:solidFill>
                  <a:srgbClr val="FFFF00"/>
                </a:solidFill>
              </a:rPr>
              <a:t>negara-negara</a:t>
            </a:r>
            <a:r>
              <a:rPr lang="en-US" sz="2000" dirty="0">
                <a:solidFill>
                  <a:srgbClr val="FFFF00"/>
                </a:solidFill>
              </a:rPr>
              <a:t> </a:t>
            </a:r>
            <a:r>
              <a:rPr lang="en-US" sz="2000" dirty="0" err="1">
                <a:solidFill>
                  <a:srgbClr val="FFFF00"/>
                </a:solidFill>
              </a:rPr>
              <a:t>merdeka</a:t>
            </a:r>
            <a:r>
              <a:rPr lang="en-US" sz="2000" dirty="0">
                <a:solidFill>
                  <a:srgbClr val="FFFF00"/>
                </a:solidFill>
              </a:rPr>
              <a:t>, yang </a:t>
            </a:r>
            <a:r>
              <a:rPr lang="en-US" sz="2000" dirty="0" err="1">
                <a:solidFill>
                  <a:srgbClr val="FFFF00"/>
                </a:solidFill>
              </a:rPr>
              <a:t>sangat</a:t>
            </a:r>
            <a:r>
              <a:rPr lang="en-US" sz="2000" dirty="0">
                <a:solidFill>
                  <a:srgbClr val="FFFF00"/>
                </a:solidFill>
              </a:rPr>
              <a:t> </a:t>
            </a:r>
            <a:r>
              <a:rPr lang="en-US" sz="2000" dirty="0" err="1">
                <a:solidFill>
                  <a:srgbClr val="FFFF00"/>
                </a:solidFill>
              </a:rPr>
              <a:t>mempengaruhi</a:t>
            </a:r>
            <a:r>
              <a:rPr lang="en-US" sz="2000" dirty="0">
                <a:solidFill>
                  <a:srgbClr val="FFFF00"/>
                </a:solidFill>
              </a:rPr>
              <a:t> </a:t>
            </a:r>
            <a:r>
              <a:rPr lang="en-US" sz="2000" dirty="0" err="1">
                <a:solidFill>
                  <a:srgbClr val="FFFF00"/>
                </a:solidFill>
              </a:rPr>
              <a:t>cara</a:t>
            </a:r>
            <a:r>
              <a:rPr lang="en-US" sz="2000" dirty="0">
                <a:solidFill>
                  <a:srgbClr val="FFFF00"/>
                </a:solidFill>
              </a:rPr>
              <a:t> orang </a:t>
            </a:r>
            <a:r>
              <a:rPr lang="en-US" sz="2000" dirty="0" err="1">
                <a:solidFill>
                  <a:srgbClr val="FFFF00"/>
                </a:solidFill>
              </a:rPr>
              <a:t>hidup</a:t>
            </a:r>
            <a:r>
              <a:rPr lang="en-US" sz="2000" dirty="0">
                <a:solidFill>
                  <a:srgbClr val="FFFF00"/>
                </a:solidFill>
              </a:rPr>
              <a:t>. Negara-</a:t>
            </a:r>
            <a:r>
              <a:rPr lang="en-US" sz="2000" dirty="0" err="1">
                <a:solidFill>
                  <a:srgbClr val="FFFF00"/>
                </a:solidFill>
              </a:rPr>
              <a:t>negara</a:t>
            </a:r>
            <a:r>
              <a:rPr lang="en-US" sz="2000" dirty="0">
                <a:solidFill>
                  <a:srgbClr val="FFFF00"/>
                </a:solidFill>
              </a:rPr>
              <a:t> </a:t>
            </a:r>
            <a:r>
              <a:rPr lang="en-US" sz="2000" dirty="0" err="1">
                <a:solidFill>
                  <a:srgbClr val="FFFF00"/>
                </a:solidFill>
              </a:rPr>
              <a:t>tersebut</a:t>
            </a:r>
            <a:r>
              <a:rPr lang="en-US" sz="2000" dirty="0">
                <a:solidFill>
                  <a:srgbClr val="FFFF00"/>
                </a:solidFill>
              </a:rPr>
              <a:t> </a:t>
            </a:r>
            <a:r>
              <a:rPr lang="en-US" sz="2000" dirty="0" err="1">
                <a:solidFill>
                  <a:srgbClr val="FFFF00"/>
                </a:solidFill>
              </a:rPr>
              <a:t>secara</a:t>
            </a:r>
            <a:r>
              <a:rPr lang="en-US" sz="2000" dirty="0">
                <a:solidFill>
                  <a:srgbClr val="FFFF00"/>
                </a:solidFill>
              </a:rPr>
              <a:t> </a:t>
            </a:r>
            <a:r>
              <a:rPr lang="en-US" sz="2000" dirty="0" err="1">
                <a:solidFill>
                  <a:srgbClr val="FFFF00"/>
                </a:solidFill>
              </a:rPr>
              <a:t>bersama</a:t>
            </a:r>
            <a:r>
              <a:rPr lang="en-US" sz="2000" dirty="0">
                <a:solidFill>
                  <a:srgbClr val="FFFF00"/>
                </a:solidFill>
              </a:rPr>
              <a:t> </a:t>
            </a:r>
            <a:r>
              <a:rPr lang="en-US" sz="2000" dirty="0" err="1">
                <a:solidFill>
                  <a:srgbClr val="FFFF00"/>
                </a:solidFill>
              </a:rPr>
              <a:t>membentuk</a:t>
            </a:r>
            <a:r>
              <a:rPr lang="en-US" sz="2000" dirty="0">
                <a:solidFill>
                  <a:srgbClr val="FFFF00"/>
                </a:solidFill>
              </a:rPr>
              <a:t> </a:t>
            </a:r>
            <a:r>
              <a:rPr lang="en-US" sz="2000" dirty="0" err="1">
                <a:solidFill>
                  <a:srgbClr val="FFFF00"/>
                </a:solidFill>
              </a:rPr>
              <a:t>sistem</a:t>
            </a:r>
            <a:r>
              <a:rPr lang="en-US" sz="2000" dirty="0">
                <a:solidFill>
                  <a:srgbClr val="FFFF00"/>
                </a:solidFill>
              </a:rPr>
              <a:t> </a:t>
            </a:r>
            <a:r>
              <a:rPr lang="en-US" sz="2000" dirty="0" err="1">
                <a:solidFill>
                  <a:srgbClr val="FFFF00"/>
                </a:solidFill>
              </a:rPr>
              <a:t>internasional</a:t>
            </a:r>
            <a:r>
              <a:rPr lang="en-US" sz="2000" dirty="0">
                <a:solidFill>
                  <a:srgbClr val="FFFF00"/>
                </a:solidFill>
              </a:rPr>
              <a:t>. </a:t>
            </a:r>
            <a:r>
              <a:rPr lang="en-US" sz="2000" dirty="0" err="1">
                <a:solidFill>
                  <a:srgbClr val="FFFF00"/>
                </a:solidFill>
              </a:rPr>
              <a:t>Pada</a:t>
            </a:r>
            <a:r>
              <a:rPr lang="en-US" sz="2000" dirty="0">
                <a:solidFill>
                  <a:srgbClr val="FFFF00"/>
                </a:solidFill>
              </a:rPr>
              <a:t> </a:t>
            </a:r>
            <a:r>
              <a:rPr lang="en-US" sz="2000" dirty="0" err="1">
                <a:solidFill>
                  <a:srgbClr val="FFFF00"/>
                </a:solidFill>
              </a:rPr>
              <a:t>saat</a:t>
            </a:r>
            <a:r>
              <a:rPr lang="en-US" sz="2000" dirty="0">
                <a:solidFill>
                  <a:srgbClr val="FFFF00"/>
                </a:solidFill>
              </a:rPr>
              <a:t> </a:t>
            </a:r>
            <a:r>
              <a:rPr lang="en-US" sz="2000" dirty="0" err="1">
                <a:solidFill>
                  <a:srgbClr val="FFFF00"/>
                </a:solidFill>
              </a:rPr>
              <a:t>ini</a:t>
            </a:r>
            <a:r>
              <a:rPr lang="en-US" sz="2000" dirty="0">
                <a:solidFill>
                  <a:srgbClr val="FFFF00"/>
                </a:solidFill>
              </a:rPr>
              <a:t> </a:t>
            </a:r>
            <a:r>
              <a:rPr lang="en-US" sz="2000" dirty="0" err="1">
                <a:solidFill>
                  <a:srgbClr val="FFFF00"/>
                </a:solidFill>
              </a:rPr>
              <a:t>ada</a:t>
            </a:r>
            <a:r>
              <a:rPr lang="en-US" sz="2000" dirty="0">
                <a:solidFill>
                  <a:srgbClr val="FFFF00"/>
                </a:solidFill>
              </a:rPr>
              <a:t> </a:t>
            </a:r>
            <a:r>
              <a:rPr lang="en-US" sz="2000" dirty="0" err="1">
                <a:solidFill>
                  <a:srgbClr val="FFFF00"/>
                </a:solidFill>
              </a:rPr>
              <a:t>sekitar</a:t>
            </a:r>
            <a:r>
              <a:rPr lang="en-US" sz="2000" dirty="0">
                <a:solidFill>
                  <a:srgbClr val="FFFF00"/>
                </a:solidFill>
              </a:rPr>
              <a:t> 200 </a:t>
            </a:r>
            <a:r>
              <a:rPr lang="en-US" sz="2000" dirty="0" err="1">
                <a:solidFill>
                  <a:srgbClr val="FFFF00"/>
                </a:solidFill>
              </a:rPr>
              <a:t>negara</a:t>
            </a:r>
            <a:r>
              <a:rPr lang="en-US" sz="2000" dirty="0">
                <a:solidFill>
                  <a:srgbClr val="FFFF00"/>
                </a:solidFill>
              </a:rPr>
              <a:t> </a:t>
            </a:r>
            <a:r>
              <a:rPr lang="en-US" sz="2000" dirty="0" err="1">
                <a:solidFill>
                  <a:srgbClr val="FFFF00"/>
                </a:solidFill>
              </a:rPr>
              <a:t>merdeka</a:t>
            </a:r>
            <a:r>
              <a:rPr lang="en-US" sz="2000" dirty="0">
                <a:solidFill>
                  <a:srgbClr val="FFFF00"/>
                </a:solidFill>
              </a:rPr>
              <a:t>. </a:t>
            </a:r>
            <a:r>
              <a:rPr lang="en-US" sz="2000" dirty="0" err="1">
                <a:solidFill>
                  <a:srgbClr val="FFFF00"/>
                </a:solidFill>
              </a:rPr>
              <a:t>Semua</a:t>
            </a:r>
            <a:r>
              <a:rPr lang="en-US" sz="2000" dirty="0">
                <a:solidFill>
                  <a:srgbClr val="FFFF00"/>
                </a:solidFill>
              </a:rPr>
              <a:t> orang di </a:t>
            </a:r>
            <a:r>
              <a:rPr lang="en-US" sz="2000" dirty="0" err="1">
                <a:solidFill>
                  <a:srgbClr val="FFFF00"/>
                </a:solidFill>
              </a:rPr>
              <a:t>bumi</a:t>
            </a:r>
            <a:r>
              <a:rPr lang="en-US" sz="2000" dirty="0">
                <a:solidFill>
                  <a:srgbClr val="FFFF00"/>
                </a:solidFill>
              </a:rPr>
              <a:t> --</a:t>
            </a:r>
            <a:r>
              <a:rPr lang="en-US" sz="2000" dirty="0" err="1">
                <a:solidFill>
                  <a:srgbClr val="FFFF00"/>
                </a:solidFill>
              </a:rPr>
              <a:t>dengan</a:t>
            </a:r>
            <a:r>
              <a:rPr lang="en-US" sz="2000" dirty="0">
                <a:solidFill>
                  <a:srgbClr val="FFFF00"/>
                </a:solidFill>
              </a:rPr>
              <a:t> </a:t>
            </a:r>
            <a:r>
              <a:rPr lang="en-US" sz="2000" dirty="0" err="1">
                <a:solidFill>
                  <a:srgbClr val="FFFF00"/>
                </a:solidFill>
              </a:rPr>
              <a:t>sangat</a:t>
            </a:r>
            <a:r>
              <a:rPr lang="en-US" sz="2000" dirty="0">
                <a:solidFill>
                  <a:srgbClr val="FFFF00"/>
                </a:solidFill>
              </a:rPr>
              <a:t> </a:t>
            </a:r>
            <a:r>
              <a:rPr lang="en-US" sz="2000" dirty="0" err="1">
                <a:solidFill>
                  <a:srgbClr val="FFFF00"/>
                </a:solidFill>
              </a:rPr>
              <a:t>sedikit</a:t>
            </a:r>
            <a:r>
              <a:rPr lang="en-US" sz="2000" dirty="0">
                <a:solidFill>
                  <a:srgbClr val="FFFF00"/>
                </a:solidFill>
              </a:rPr>
              <a:t> </a:t>
            </a:r>
            <a:r>
              <a:rPr lang="en-US" sz="2000" dirty="0" err="1">
                <a:solidFill>
                  <a:srgbClr val="FFFF00"/>
                </a:solidFill>
              </a:rPr>
              <a:t>pengecualian</a:t>
            </a:r>
            <a:r>
              <a:rPr lang="en-US" sz="2000" dirty="0">
                <a:solidFill>
                  <a:srgbClr val="FFFF00"/>
                </a:solidFill>
              </a:rPr>
              <a:t>, </a:t>
            </a:r>
            <a:r>
              <a:rPr lang="en-US" sz="2000" dirty="0" err="1">
                <a:solidFill>
                  <a:srgbClr val="FFFF00"/>
                </a:solidFill>
              </a:rPr>
              <a:t>tidak</a:t>
            </a:r>
            <a:r>
              <a:rPr lang="en-US" sz="2000" dirty="0">
                <a:solidFill>
                  <a:srgbClr val="FFFF00"/>
                </a:solidFill>
              </a:rPr>
              <a:t> </a:t>
            </a:r>
            <a:r>
              <a:rPr lang="en-US" sz="2000" dirty="0" err="1">
                <a:solidFill>
                  <a:srgbClr val="FFFF00"/>
                </a:solidFill>
              </a:rPr>
              <a:t>hanya</a:t>
            </a:r>
            <a:r>
              <a:rPr lang="en-US" sz="2000" dirty="0">
                <a:solidFill>
                  <a:srgbClr val="FFFF00"/>
                </a:solidFill>
              </a:rPr>
              <a:t> </a:t>
            </a:r>
            <a:r>
              <a:rPr lang="en-US" sz="2000" dirty="0" err="1">
                <a:solidFill>
                  <a:srgbClr val="FFFF00"/>
                </a:solidFill>
              </a:rPr>
              <a:t>tinggal</a:t>
            </a:r>
            <a:r>
              <a:rPr lang="en-US" sz="2000" dirty="0">
                <a:solidFill>
                  <a:srgbClr val="FFFF00"/>
                </a:solidFill>
              </a:rPr>
              <a:t> di </a:t>
            </a:r>
            <a:r>
              <a:rPr lang="en-US" sz="2000" dirty="0" err="1">
                <a:solidFill>
                  <a:srgbClr val="FFFF00"/>
                </a:solidFill>
              </a:rPr>
              <a:t>salah</a:t>
            </a:r>
            <a:r>
              <a:rPr lang="en-US" sz="2000" dirty="0">
                <a:solidFill>
                  <a:srgbClr val="FFFF00"/>
                </a:solidFill>
              </a:rPr>
              <a:t> </a:t>
            </a:r>
            <a:r>
              <a:rPr lang="en-US" sz="2000" dirty="0" err="1">
                <a:solidFill>
                  <a:srgbClr val="FFFF00"/>
                </a:solidFill>
              </a:rPr>
              <a:t>satu</a:t>
            </a:r>
            <a:r>
              <a:rPr lang="en-US" sz="2000" dirty="0">
                <a:solidFill>
                  <a:srgbClr val="FFFF00"/>
                </a:solidFill>
              </a:rPr>
              <a:t> </a:t>
            </a:r>
            <a:r>
              <a:rPr lang="en-US" sz="2000" dirty="0" err="1">
                <a:solidFill>
                  <a:srgbClr val="FFFF00"/>
                </a:solidFill>
              </a:rPr>
              <a:t>negara</a:t>
            </a:r>
            <a:r>
              <a:rPr lang="en-US" sz="2000" dirty="0">
                <a:solidFill>
                  <a:srgbClr val="FFFF00"/>
                </a:solidFill>
              </a:rPr>
              <a:t>, </a:t>
            </a:r>
            <a:r>
              <a:rPr lang="en-US" sz="2000" dirty="0" err="1">
                <a:solidFill>
                  <a:srgbClr val="FFFF00"/>
                </a:solidFill>
              </a:rPr>
              <a:t>tetapi</a:t>
            </a:r>
            <a:r>
              <a:rPr lang="en-US" sz="2000" dirty="0">
                <a:solidFill>
                  <a:srgbClr val="FFFF00"/>
                </a:solidFill>
              </a:rPr>
              <a:t> </a:t>
            </a:r>
            <a:r>
              <a:rPr lang="en-US" sz="2000" dirty="0" err="1">
                <a:solidFill>
                  <a:srgbClr val="FFFF00"/>
                </a:solidFill>
              </a:rPr>
              <a:t>tidak</a:t>
            </a:r>
            <a:r>
              <a:rPr lang="en-US" sz="2000" dirty="0">
                <a:solidFill>
                  <a:srgbClr val="FFFF00"/>
                </a:solidFill>
              </a:rPr>
              <a:t> </a:t>
            </a:r>
            <a:r>
              <a:rPr lang="en-US" sz="2000" dirty="0" err="1">
                <a:solidFill>
                  <a:srgbClr val="FFFF00"/>
                </a:solidFill>
              </a:rPr>
              <a:t>jarang</a:t>
            </a:r>
            <a:r>
              <a:rPr lang="en-US" sz="2000" dirty="0">
                <a:solidFill>
                  <a:srgbClr val="FFFF00"/>
                </a:solidFill>
              </a:rPr>
              <a:t> </a:t>
            </a:r>
            <a:r>
              <a:rPr lang="en-US" sz="2000" dirty="0" err="1">
                <a:solidFill>
                  <a:srgbClr val="FFFF00"/>
                </a:solidFill>
              </a:rPr>
              <a:t>juga</a:t>
            </a:r>
            <a:r>
              <a:rPr lang="en-US" sz="2000" dirty="0">
                <a:solidFill>
                  <a:srgbClr val="FFFF00"/>
                </a:solidFill>
              </a:rPr>
              <a:t> </a:t>
            </a:r>
            <a:r>
              <a:rPr lang="en-US" sz="2000" dirty="0" err="1">
                <a:solidFill>
                  <a:srgbClr val="FFFF00"/>
                </a:solidFill>
              </a:rPr>
              <a:t>menjadi</a:t>
            </a:r>
            <a:r>
              <a:rPr lang="en-US" sz="2000" dirty="0">
                <a:solidFill>
                  <a:srgbClr val="FFFF00"/>
                </a:solidFill>
              </a:rPr>
              <a:t> </a:t>
            </a:r>
            <a:r>
              <a:rPr lang="en-US" sz="2000" dirty="0" err="1">
                <a:solidFill>
                  <a:srgbClr val="FFFF00"/>
                </a:solidFill>
              </a:rPr>
              <a:t>warga</a:t>
            </a:r>
            <a:r>
              <a:rPr lang="en-US" sz="2000" dirty="0">
                <a:solidFill>
                  <a:srgbClr val="FFFF00"/>
                </a:solidFill>
              </a:rPr>
              <a:t> </a:t>
            </a:r>
            <a:r>
              <a:rPr lang="en-US" sz="2000" dirty="0" err="1">
                <a:solidFill>
                  <a:srgbClr val="FFFF00"/>
                </a:solidFill>
              </a:rPr>
              <a:t>lebih</a:t>
            </a:r>
            <a:r>
              <a:rPr lang="en-US" sz="2000" dirty="0">
                <a:solidFill>
                  <a:srgbClr val="FFFF00"/>
                </a:solidFill>
              </a:rPr>
              <a:t> </a:t>
            </a:r>
            <a:r>
              <a:rPr lang="en-US" sz="2000" dirty="0" err="1">
                <a:solidFill>
                  <a:srgbClr val="FFFF00"/>
                </a:solidFill>
              </a:rPr>
              <a:t>dari</a:t>
            </a:r>
            <a:r>
              <a:rPr lang="en-US" sz="2000" dirty="0">
                <a:solidFill>
                  <a:srgbClr val="FFFF00"/>
                </a:solidFill>
              </a:rPr>
              <a:t> </a:t>
            </a:r>
            <a:r>
              <a:rPr lang="en-US" sz="2000" dirty="0" err="1">
                <a:solidFill>
                  <a:srgbClr val="FFFF00"/>
                </a:solidFill>
              </a:rPr>
              <a:t>salah</a:t>
            </a:r>
            <a:r>
              <a:rPr lang="en-US" sz="2000" dirty="0">
                <a:solidFill>
                  <a:srgbClr val="FFFF00"/>
                </a:solidFill>
              </a:rPr>
              <a:t> </a:t>
            </a:r>
            <a:r>
              <a:rPr lang="en-US" sz="2000" dirty="0" err="1">
                <a:solidFill>
                  <a:srgbClr val="FFFF00"/>
                </a:solidFill>
              </a:rPr>
              <a:t>satu</a:t>
            </a:r>
            <a:r>
              <a:rPr lang="en-US" sz="2000" dirty="0">
                <a:solidFill>
                  <a:srgbClr val="FFFF00"/>
                </a:solidFill>
              </a:rPr>
              <a:t> </a:t>
            </a:r>
            <a:r>
              <a:rPr lang="en-US" sz="2000" dirty="0" err="1">
                <a:solidFill>
                  <a:srgbClr val="FFFF00"/>
                </a:solidFill>
              </a:rPr>
              <a:t>negara</a:t>
            </a:r>
            <a:r>
              <a:rPr lang="en-US" sz="2000" dirty="0">
                <a:solidFill>
                  <a:srgbClr val="FFFF00"/>
                </a:solidFill>
              </a:rPr>
              <a:t>. </a:t>
            </a:r>
            <a:r>
              <a:rPr lang="en-US" sz="2000" dirty="0" err="1">
                <a:solidFill>
                  <a:srgbClr val="FFFF00"/>
                </a:solidFill>
              </a:rPr>
              <a:t>Jadi</a:t>
            </a:r>
            <a:r>
              <a:rPr lang="en-US" sz="2000" dirty="0">
                <a:solidFill>
                  <a:srgbClr val="FFFF00"/>
                </a:solidFill>
              </a:rPr>
              <a:t> </a:t>
            </a:r>
            <a:r>
              <a:rPr lang="en-US" sz="2000" dirty="0" err="1">
                <a:solidFill>
                  <a:srgbClr val="FFFF00"/>
                </a:solidFill>
              </a:rPr>
              <a:t>hampir</a:t>
            </a:r>
            <a:r>
              <a:rPr lang="en-US" sz="2000" dirty="0">
                <a:solidFill>
                  <a:srgbClr val="FFFF00"/>
                </a:solidFill>
              </a:rPr>
              <a:t> </a:t>
            </a:r>
            <a:r>
              <a:rPr lang="en-US" sz="2000" dirty="0" err="1">
                <a:solidFill>
                  <a:srgbClr val="FFFF00"/>
                </a:solidFill>
              </a:rPr>
              <a:t>setiap</a:t>
            </a:r>
            <a:r>
              <a:rPr lang="en-US" sz="2000" dirty="0">
                <a:solidFill>
                  <a:srgbClr val="FFFF00"/>
                </a:solidFill>
              </a:rPr>
              <a:t> </a:t>
            </a:r>
            <a:r>
              <a:rPr lang="en-US" sz="2000" dirty="0" err="1">
                <a:solidFill>
                  <a:srgbClr val="FFFF00"/>
                </a:solidFill>
              </a:rPr>
              <a:t>pria</a:t>
            </a:r>
            <a:r>
              <a:rPr lang="en-US" sz="2000" dirty="0">
                <a:solidFill>
                  <a:srgbClr val="FFFF00"/>
                </a:solidFill>
              </a:rPr>
              <a:t>, </a:t>
            </a:r>
            <a:r>
              <a:rPr lang="en-US" sz="2000" dirty="0" err="1">
                <a:solidFill>
                  <a:srgbClr val="FFFF00"/>
                </a:solidFill>
              </a:rPr>
              <a:t>wanita</a:t>
            </a:r>
            <a:r>
              <a:rPr lang="en-US" sz="2000" dirty="0">
                <a:solidFill>
                  <a:srgbClr val="FFFF00"/>
                </a:solidFill>
              </a:rPr>
              <a:t>, </a:t>
            </a:r>
            <a:r>
              <a:rPr lang="en-US" sz="2000" dirty="0" err="1">
                <a:solidFill>
                  <a:srgbClr val="FFFF00"/>
                </a:solidFill>
              </a:rPr>
              <a:t>dan</a:t>
            </a:r>
            <a:r>
              <a:rPr lang="en-US" sz="2000" dirty="0">
                <a:solidFill>
                  <a:srgbClr val="FFFF00"/>
                </a:solidFill>
              </a:rPr>
              <a:t> </a:t>
            </a:r>
            <a:r>
              <a:rPr lang="en-US" sz="2000" dirty="0" err="1">
                <a:solidFill>
                  <a:srgbClr val="FFFF00"/>
                </a:solidFill>
              </a:rPr>
              <a:t>anak</a:t>
            </a:r>
            <a:r>
              <a:rPr lang="en-US" sz="2000" dirty="0">
                <a:solidFill>
                  <a:srgbClr val="FFFF00"/>
                </a:solidFill>
              </a:rPr>
              <a:t> di </a:t>
            </a:r>
            <a:r>
              <a:rPr lang="en-US" sz="2000" dirty="0" err="1">
                <a:solidFill>
                  <a:srgbClr val="FFFF00"/>
                </a:solidFill>
              </a:rPr>
              <a:t>bumi</a:t>
            </a:r>
            <a:r>
              <a:rPr lang="en-US" sz="2000" dirty="0">
                <a:solidFill>
                  <a:srgbClr val="FFFF00"/>
                </a:solidFill>
              </a:rPr>
              <a:t> </a:t>
            </a:r>
            <a:r>
              <a:rPr lang="en-US" sz="2000" dirty="0" err="1">
                <a:solidFill>
                  <a:srgbClr val="FFFF00"/>
                </a:solidFill>
              </a:rPr>
              <a:t>terhubung</a:t>
            </a:r>
            <a:r>
              <a:rPr lang="en-US" sz="2000" dirty="0">
                <a:solidFill>
                  <a:srgbClr val="FFFF00"/>
                </a:solidFill>
              </a:rPr>
              <a:t> </a:t>
            </a:r>
            <a:r>
              <a:rPr lang="en-US" sz="2000" dirty="0" err="1">
                <a:solidFill>
                  <a:srgbClr val="FFFF00"/>
                </a:solidFill>
              </a:rPr>
              <a:t>ke</a:t>
            </a:r>
            <a:r>
              <a:rPr lang="en-US" sz="2000" dirty="0">
                <a:solidFill>
                  <a:srgbClr val="FFFF00"/>
                </a:solidFill>
              </a:rPr>
              <a:t> </a:t>
            </a:r>
            <a:r>
              <a:rPr lang="en-US" sz="2000" dirty="0" err="1">
                <a:solidFill>
                  <a:srgbClr val="FFFF00"/>
                </a:solidFill>
              </a:rPr>
              <a:t>negara</a:t>
            </a:r>
            <a:r>
              <a:rPr lang="en-US" sz="2000" dirty="0">
                <a:solidFill>
                  <a:srgbClr val="FFFF00"/>
                </a:solidFill>
              </a:rPr>
              <a:t> </a:t>
            </a:r>
            <a:r>
              <a:rPr lang="en-US" sz="2000" dirty="0" err="1">
                <a:solidFill>
                  <a:srgbClr val="FFFF00"/>
                </a:solidFill>
              </a:rPr>
              <a:t>tertentu</a:t>
            </a:r>
            <a:r>
              <a:rPr lang="en-US" sz="2000" dirty="0">
                <a:solidFill>
                  <a:srgbClr val="FFFF00"/>
                </a:solidFill>
              </a:rPr>
              <a:t>, </a:t>
            </a:r>
            <a:r>
              <a:rPr lang="en-US" sz="2000" dirty="0" err="1">
                <a:solidFill>
                  <a:srgbClr val="FFFF00"/>
                </a:solidFill>
              </a:rPr>
              <a:t>dan</a:t>
            </a:r>
            <a:r>
              <a:rPr lang="en-US" sz="2000" dirty="0">
                <a:solidFill>
                  <a:srgbClr val="FFFF00"/>
                </a:solidFill>
              </a:rPr>
              <a:t> </a:t>
            </a:r>
            <a:r>
              <a:rPr lang="en-US" sz="2000" dirty="0" err="1">
                <a:solidFill>
                  <a:srgbClr val="FFFF00"/>
                </a:solidFill>
              </a:rPr>
              <a:t>melalui</a:t>
            </a:r>
            <a:r>
              <a:rPr lang="en-US" sz="2000" dirty="0">
                <a:solidFill>
                  <a:srgbClr val="FFFF00"/>
                </a:solidFill>
              </a:rPr>
              <a:t> </a:t>
            </a:r>
            <a:r>
              <a:rPr lang="en-US" sz="2000" dirty="0" err="1">
                <a:solidFill>
                  <a:srgbClr val="FFFF00"/>
                </a:solidFill>
              </a:rPr>
              <a:t>negara</a:t>
            </a:r>
            <a:r>
              <a:rPr lang="en-US" sz="2000" dirty="0">
                <a:solidFill>
                  <a:srgbClr val="FFFF00"/>
                </a:solidFill>
              </a:rPr>
              <a:t> </a:t>
            </a:r>
            <a:r>
              <a:rPr lang="en-US" sz="2000" dirty="0" err="1">
                <a:solidFill>
                  <a:srgbClr val="FFFF00"/>
                </a:solidFill>
              </a:rPr>
              <a:t>terhubung</a:t>
            </a:r>
            <a:r>
              <a:rPr lang="en-US" sz="2000" dirty="0">
                <a:solidFill>
                  <a:srgbClr val="FFFF00"/>
                </a:solidFill>
              </a:rPr>
              <a:t> </a:t>
            </a:r>
            <a:r>
              <a:rPr lang="en-US" sz="2000" dirty="0" err="1">
                <a:solidFill>
                  <a:srgbClr val="FFFF00"/>
                </a:solidFill>
              </a:rPr>
              <a:t>ke</a:t>
            </a:r>
            <a:r>
              <a:rPr lang="en-US" sz="2000" dirty="0">
                <a:solidFill>
                  <a:srgbClr val="FFFF00"/>
                </a:solidFill>
              </a:rPr>
              <a:t> </a:t>
            </a:r>
            <a:r>
              <a:rPr lang="en-US" sz="2000" dirty="0" err="1">
                <a:solidFill>
                  <a:srgbClr val="FFFF00"/>
                </a:solidFill>
              </a:rPr>
              <a:t>sistem</a:t>
            </a:r>
            <a:r>
              <a:rPr lang="en-US" sz="2000" dirty="0">
                <a:solidFill>
                  <a:srgbClr val="FFFF00"/>
                </a:solidFill>
              </a:rPr>
              <a:t> </a:t>
            </a:r>
            <a:r>
              <a:rPr lang="en-US" sz="2000" dirty="0" err="1">
                <a:solidFill>
                  <a:srgbClr val="FFFF00"/>
                </a:solidFill>
              </a:rPr>
              <a:t>internasional</a:t>
            </a:r>
            <a:r>
              <a:rPr lang="en-US" sz="2000" dirty="0">
                <a:solidFill>
                  <a:srgbClr val="FFFF00"/>
                </a:solidFill>
              </a:rPr>
              <a:t> yang </a:t>
            </a:r>
            <a:r>
              <a:rPr lang="en-US" sz="2000" dirty="0" err="1">
                <a:solidFill>
                  <a:srgbClr val="FFFF00"/>
                </a:solidFill>
              </a:rPr>
              <a:t>semua</a:t>
            </a:r>
            <a:r>
              <a:rPr lang="en-US" sz="2000" dirty="0">
                <a:solidFill>
                  <a:srgbClr val="FFFF00"/>
                </a:solidFill>
              </a:rPr>
              <a:t> </a:t>
            </a:r>
            <a:r>
              <a:rPr lang="en-US" sz="2000" dirty="0" err="1">
                <a:solidFill>
                  <a:srgbClr val="FFFF00"/>
                </a:solidFill>
              </a:rPr>
              <a:t>itu</a:t>
            </a:r>
            <a:r>
              <a:rPr lang="en-US" sz="2000" dirty="0">
                <a:solidFill>
                  <a:srgbClr val="FFFF00"/>
                </a:solidFill>
              </a:rPr>
              <a:t> </a:t>
            </a:r>
            <a:r>
              <a:rPr lang="en-US" sz="2000" dirty="0" err="1">
                <a:solidFill>
                  <a:srgbClr val="FFFF00"/>
                </a:solidFill>
              </a:rPr>
              <a:t>mempengaruhi</a:t>
            </a:r>
            <a:r>
              <a:rPr lang="en-US" sz="2000" dirty="0">
                <a:solidFill>
                  <a:srgbClr val="FFFF00"/>
                </a:solidFill>
              </a:rPr>
              <a:t> </a:t>
            </a:r>
            <a:r>
              <a:rPr lang="en-US" sz="2000" dirty="0" err="1">
                <a:solidFill>
                  <a:srgbClr val="FFFF00"/>
                </a:solidFill>
              </a:rPr>
              <a:t>kehidupan</a:t>
            </a:r>
            <a:r>
              <a:rPr lang="en-US" sz="2000" dirty="0">
                <a:solidFill>
                  <a:srgbClr val="FFFF00"/>
                </a:solidFill>
              </a:rPr>
              <a:t> </a:t>
            </a:r>
            <a:r>
              <a:rPr lang="en-US" sz="2000" dirty="0" err="1">
                <a:solidFill>
                  <a:srgbClr val="FFFF00"/>
                </a:solidFill>
              </a:rPr>
              <a:t>mereka</a:t>
            </a:r>
            <a:r>
              <a:rPr lang="en-US" sz="2000" dirty="0">
                <a:solidFill>
                  <a:srgbClr val="FFFF00"/>
                </a:solidFill>
              </a:rPr>
              <a:t>, yang </a:t>
            </a:r>
            <a:r>
              <a:rPr lang="en-US" sz="2000" dirty="0" err="1">
                <a:solidFill>
                  <a:srgbClr val="FFFF00"/>
                </a:solidFill>
              </a:rPr>
              <a:t>dalam</a:t>
            </a:r>
            <a:r>
              <a:rPr lang="en-US" sz="2000" dirty="0">
                <a:solidFill>
                  <a:srgbClr val="FFFF00"/>
                </a:solidFill>
              </a:rPr>
              <a:t> </a:t>
            </a:r>
            <a:r>
              <a:rPr lang="en-US" sz="2000" dirty="0" err="1">
                <a:solidFill>
                  <a:srgbClr val="FFFF00"/>
                </a:solidFill>
              </a:rPr>
              <a:t>banyak</a:t>
            </a:r>
            <a:r>
              <a:rPr lang="en-US" sz="2000" dirty="0">
                <a:solidFill>
                  <a:srgbClr val="FFFF00"/>
                </a:solidFill>
              </a:rPr>
              <a:t> </a:t>
            </a:r>
            <a:r>
              <a:rPr lang="en-US" sz="2000" dirty="0" err="1">
                <a:solidFill>
                  <a:srgbClr val="FFFF00"/>
                </a:solidFill>
              </a:rPr>
              <a:t>hal</a:t>
            </a:r>
            <a:r>
              <a:rPr lang="en-US" sz="2000" dirty="0">
                <a:solidFill>
                  <a:srgbClr val="FFFF00"/>
                </a:solidFill>
              </a:rPr>
              <a:t> </a:t>
            </a:r>
            <a:r>
              <a:rPr lang="en-US" sz="2000" dirty="0" err="1">
                <a:solidFill>
                  <a:srgbClr val="FFFF00"/>
                </a:solidFill>
              </a:rPr>
              <a:t>mereka</a:t>
            </a:r>
            <a:r>
              <a:rPr lang="en-US" sz="2000" dirty="0">
                <a:solidFill>
                  <a:srgbClr val="FFFF00"/>
                </a:solidFill>
              </a:rPr>
              <a:t> </a:t>
            </a:r>
            <a:r>
              <a:rPr lang="en-US" sz="2000" dirty="0" err="1">
                <a:solidFill>
                  <a:srgbClr val="FFFF00"/>
                </a:solidFill>
              </a:rPr>
              <a:t>mungkin</a:t>
            </a:r>
            <a:r>
              <a:rPr lang="en-US" sz="2000" dirty="0">
                <a:solidFill>
                  <a:srgbClr val="FFFF00"/>
                </a:solidFill>
              </a:rPr>
              <a:t> </a:t>
            </a:r>
            <a:r>
              <a:rPr lang="en-US" sz="2000" dirty="0" err="1">
                <a:solidFill>
                  <a:srgbClr val="FFFF00"/>
                </a:solidFill>
              </a:rPr>
              <a:t>tidak</a:t>
            </a:r>
            <a:r>
              <a:rPr lang="en-US" sz="2000" dirty="0">
                <a:solidFill>
                  <a:srgbClr val="FFFF00"/>
                </a:solidFill>
              </a:rPr>
              <a:t> </a:t>
            </a:r>
            <a:r>
              <a:rPr lang="en-US" sz="2000" dirty="0" err="1">
                <a:solidFill>
                  <a:srgbClr val="FFFF00"/>
                </a:solidFill>
              </a:rPr>
              <a:t>sepenuhnya</a:t>
            </a:r>
            <a:r>
              <a:rPr lang="en-US" sz="2000" dirty="0">
                <a:solidFill>
                  <a:srgbClr val="FFFF00"/>
                </a:solidFill>
              </a:rPr>
              <a:t> </a:t>
            </a:r>
            <a:r>
              <a:rPr lang="en-US" sz="2000" dirty="0" err="1">
                <a:solidFill>
                  <a:srgbClr val="FFFF00"/>
                </a:solidFill>
              </a:rPr>
              <a:t>menyadari</a:t>
            </a:r>
            <a:r>
              <a:rPr lang="en-US" sz="2000" dirty="0"/>
              <a:t>.</a:t>
            </a:r>
          </a:p>
        </p:txBody>
      </p:sp>
    </p:spTree>
    <p:extLst>
      <p:ext uri="{BB962C8B-B14F-4D97-AF65-F5344CB8AC3E}">
        <p14:creationId xmlns:p14="http://schemas.microsoft.com/office/powerpoint/2010/main" val="29314249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26" presetClass="entr" presetSubtype="0" fill="hold"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wipe(down)">
                                      <p:cBhvr>
                                        <p:cTn id="15" dur="580">
                                          <p:stCondLst>
                                            <p:cond delay="0"/>
                                          </p:stCondLst>
                                        </p:cTn>
                                        <p:tgtEl>
                                          <p:spTgt spid="3">
                                            <p:txEl>
                                              <p:pRg st="0" end="0"/>
                                            </p:txEl>
                                          </p:spTgt>
                                        </p:tgtEl>
                                      </p:cBhvr>
                                    </p:animEffect>
                                    <p:anim calcmode="lin" valueType="num">
                                      <p:cBhvr>
                                        <p:cTn id="16"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7"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8"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9"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20"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21" dur="26">
                                          <p:stCondLst>
                                            <p:cond delay="650"/>
                                          </p:stCondLst>
                                        </p:cTn>
                                        <p:tgtEl>
                                          <p:spTgt spid="3">
                                            <p:txEl>
                                              <p:pRg st="0" end="0"/>
                                            </p:txEl>
                                          </p:spTgt>
                                        </p:tgtEl>
                                      </p:cBhvr>
                                      <p:to x="100000" y="60000"/>
                                    </p:animScale>
                                    <p:animScale>
                                      <p:cBhvr>
                                        <p:cTn id="22" dur="166" decel="50000">
                                          <p:stCondLst>
                                            <p:cond delay="676"/>
                                          </p:stCondLst>
                                        </p:cTn>
                                        <p:tgtEl>
                                          <p:spTgt spid="3">
                                            <p:txEl>
                                              <p:pRg st="0" end="0"/>
                                            </p:txEl>
                                          </p:spTgt>
                                        </p:tgtEl>
                                      </p:cBhvr>
                                      <p:to x="100000" y="100000"/>
                                    </p:animScale>
                                    <p:animScale>
                                      <p:cBhvr>
                                        <p:cTn id="23" dur="26">
                                          <p:stCondLst>
                                            <p:cond delay="1312"/>
                                          </p:stCondLst>
                                        </p:cTn>
                                        <p:tgtEl>
                                          <p:spTgt spid="3">
                                            <p:txEl>
                                              <p:pRg st="0" end="0"/>
                                            </p:txEl>
                                          </p:spTgt>
                                        </p:tgtEl>
                                      </p:cBhvr>
                                      <p:to x="100000" y="80000"/>
                                    </p:animScale>
                                    <p:animScale>
                                      <p:cBhvr>
                                        <p:cTn id="24" dur="166" decel="50000">
                                          <p:stCondLst>
                                            <p:cond delay="1338"/>
                                          </p:stCondLst>
                                        </p:cTn>
                                        <p:tgtEl>
                                          <p:spTgt spid="3">
                                            <p:txEl>
                                              <p:pRg st="0" end="0"/>
                                            </p:txEl>
                                          </p:spTgt>
                                        </p:tgtEl>
                                      </p:cBhvr>
                                      <p:to x="100000" y="100000"/>
                                    </p:animScale>
                                    <p:animScale>
                                      <p:cBhvr>
                                        <p:cTn id="25" dur="26">
                                          <p:stCondLst>
                                            <p:cond delay="1642"/>
                                          </p:stCondLst>
                                        </p:cTn>
                                        <p:tgtEl>
                                          <p:spTgt spid="3">
                                            <p:txEl>
                                              <p:pRg st="0" end="0"/>
                                            </p:txEl>
                                          </p:spTgt>
                                        </p:tgtEl>
                                      </p:cBhvr>
                                      <p:to x="100000" y="90000"/>
                                    </p:animScale>
                                    <p:animScale>
                                      <p:cBhvr>
                                        <p:cTn id="26" dur="166" decel="50000">
                                          <p:stCondLst>
                                            <p:cond delay="1668"/>
                                          </p:stCondLst>
                                        </p:cTn>
                                        <p:tgtEl>
                                          <p:spTgt spid="3">
                                            <p:txEl>
                                              <p:pRg st="0" end="0"/>
                                            </p:txEl>
                                          </p:spTgt>
                                        </p:tgtEl>
                                      </p:cBhvr>
                                      <p:to x="100000" y="100000"/>
                                    </p:animScale>
                                    <p:animScale>
                                      <p:cBhvr>
                                        <p:cTn id="27" dur="26">
                                          <p:stCondLst>
                                            <p:cond delay="1808"/>
                                          </p:stCondLst>
                                        </p:cTn>
                                        <p:tgtEl>
                                          <p:spTgt spid="3">
                                            <p:txEl>
                                              <p:pRg st="0" end="0"/>
                                            </p:txEl>
                                          </p:spTgt>
                                        </p:tgtEl>
                                      </p:cBhvr>
                                      <p:to x="100000" y="95000"/>
                                    </p:animScale>
                                    <p:animScale>
                                      <p:cBhvr>
                                        <p:cTn id="28" dur="166" decel="50000">
                                          <p:stCondLst>
                                            <p:cond delay="1834"/>
                                          </p:stCondLst>
                                        </p:cTn>
                                        <p:tgtEl>
                                          <p:spTgt spid="3">
                                            <p:txEl>
                                              <p:pRg st="0" end="0"/>
                                            </p:txEl>
                                          </p:spTgt>
                                        </p:tgtEl>
                                      </p:cBhvr>
                                      <p:to x="100000" y="100000"/>
                                    </p:animScale>
                                  </p:childTnLst>
                                </p:cTn>
                              </p:par>
                            </p:childTnLst>
                          </p:cTn>
                        </p:par>
                      </p:childTnLst>
                    </p:cTn>
                  </p:par>
                  <p:par>
                    <p:cTn id="29" fill="hold">
                      <p:stCondLst>
                        <p:cond delay="indefinite"/>
                      </p:stCondLst>
                      <p:childTnLst>
                        <p:par>
                          <p:cTn id="30" fill="hold">
                            <p:stCondLst>
                              <p:cond delay="0"/>
                            </p:stCondLst>
                            <p:childTnLst>
                              <p:par>
                                <p:cTn id="31" presetID="26" presetClass="entr" presetSubtype="0" fill="hold" nodeType="clickEffect">
                                  <p:stCondLst>
                                    <p:cond delay="0"/>
                                  </p:stCondLst>
                                  <p:childTnLst>
                                    <p:set>
                                      <p:cBhvr>
                                        <p:cTn id="32" dur="1" fill="hold">
                                          <p:stCondLst>
                                            <p:cond delay="0"/>
                                          </p:stCondLst>
                                        </p:cTn>
                                        <p:tgtEl>
                                          <p:spTgt spid="3">
                                            <p:txEl>
                                              <p:pRg st="1" end="1"/>
                                            </p:txEl>
                                          </p:spTgt>
                                        </p:tgtEl>
                                        <p:attrNameLst>
                                          <p:attrName>style.visibility</p:attrName>
                                        </p:attrNameLst>
                                      </p:cBhvr>
                                      <p:to>
                                        <p:strVal val="visible"/>
                                      </p:to>
                                    </p:set>
                                    <p:animEffect transition="in" filter="wipe(down)">
                                      <p:cBhvr>
                                        <p:cTn id="33" dur="580">
                                          <p:stCondLst>
                                            <p:cond delay="0"/>
                                          </p:stCondLst>
                                        </p:cTn>
                                        <p:tgtEl>
                                          <p:spTgt spid="3">
                                            <p:txEl>
                                              <p:pRg st="1" end="1"/>
                                            </p:txEl>
                                          </p:spTgt>
                                        </p:tgtEl>
                                      </p:cBhvr>
                                    </p:animEffect>
                                    <p:anim calcmode="lin" valueType="num">
                                      <p:cBhvr>
                                        <p:cTn id="34"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35"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36"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37"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8"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9" dur="26">
                                          <p:stCondLst>
                                            <p:cond delay="650"/>
                                          </p:stCondLst>
                                        </p:cTn>
                                        <p:tgtEl>
                                          <p:spTgt spid="3">
                                            <p:txEl>
                                              <p:pRg st="1" end="1"/>
                                            </p:txEl>
                                          </p:spTgt>
                                        </p:tgtEl>
                                      </p:cBhvr>
                                      <p:to x="100000" y="60000"/>
                                    </p:animScale>
                                    <p:animScale>
                                      <p:cBhvr>
                                        <p:cTn id="40" dur="166" decel="50000">
                                          <p:stCondLst>
                                            <p:cond delay="676"/>
                                          </p:stCondLst>
                                        </p:cTn>
                                        <p:tgtEl>
                                          <p:spTgt spid="3">
                                            <p:txEl>
                                              <p:pRg st="1" end="1"/>
                                            </p:txEl>
                                          </p:spTgt>
                                        </p:tgtEl>
                                      </p:cBhvr>
                                      <p:to x="100000" y="100000"/>
                                    </p:animScale>
                                    <p:animScale>
                                      <p:cBhvr>
                                        <p:cTn id="41" dur="26">
                                          <p:stCondLst>
                                            <p:cond delay="1312"/>
                                          </p:stCondLst>
                                        </p:cTn>
                                        <p:tgtEl>
                                          <p:spTgt spid="3">
                                            <p:txEl>
                                              <p:pRg st="1" end="1"/>
                                            </p:txEl>
                                          </p:spTgt>
                                        </p:tgtEl>
                                      </p:cBhvr>
                                      <p:to x="100000" y="80000"/>
                                    </p:animScale>
                                    <p:animScale>
                                      <p:cBhvr>
                                        <p:cTn id="42" dur="166" decel="50000">
                                          <p:stCondLst>
                                            <p:cond delay="1338"/>
                                          </p:stCondLst>
                                        </p:cTn>
                                        <p:tgtEl>
                                          <p:spTgt spid="3">
                                            <p:txEl>
                                              <p:pRg st="1" end="1"/>
                                            </p:txEl>
                                          </p:spTgt>
                                        </p:tgtEl>
                                      </p:cBhvr>
                                      <p:to x="100000" y="100000"/>
                                    </p:animScale>
                                    <p:animScale>
                                      <p:cBhvr>
                                        <p:cTn id="43" dur="26">
                                          <p:stCondLst>
                                            <p:cond delay="1642"/>
                                          </p:stCondLst>
                                        </p:cTn>
                                        <p:tgtEl>
                                          <p:spTgt spid="3">
                                            <p:txEl>
                                              <p:pRg st="1" end="1"/>
                                            </p:txEl>
                                          </p:spTgt>
                                        </p:tgtEl>
                                      </p:cBhvr>
                                      <p:to x="100000" y="90000"/>
                                    </p:animScale>
                                    <p:animScale>
                                      <p:cBhvr>
                                        <p:cTn id="44" dur="166" decel="50000">
                                          <p:stCondLst>
                                            <p:cond delay="1668"/>
                                          </p:stCondLst>
                                        </p:cTn>
                                        <p:tgtEl>
                                          <p:spTgt spid="3">
                                            <p:txEl>
                                              <p:pRg st="1" end="1"/>
                                            </p:txEl>
                                          </p:spTgt>
                                        </p:tgtEl>
                                      </p:cBhvr>
                                      <p:to x="100000" y="100000"/>
                                    </p:animScale>
                                    <p:animScale>
                                      <p:cBhvr>
                                        <p:cTn id="45" dur="26">
                                          <p:stCondLst>
                                            <p:cond delay="1808"/>
                                          </p:stCondLst>
                                        </p:cTn>
                                        <p:tgtEl>
                                          <p:spTgt spid="3">
                                            <p:txEl>
                                              <p:pRg st="1" end="1"/>
                                            </p:txEl>
                                          </p:spTgt>
                                        </p:tgtEl>
                                      </p:cBhvr>
                                      <p:to x="100000" y="95000"/>
                                    </p:animScale>
                                    <p:animScale>
                                      <p:cBhvr>
                                        <p:cTn id="46" dur="166" decel="50000">
                                          <p:stCondLst>
                                            <p:cond delay="1834"/>
                                          </p:stCondLst>
                                        </p:cTn>
                                        <p:tgtEl>
                                          <p:spTgt spid="3">
                                            <p:txEl>
                                              <p:pRg st="1" end="1"/>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609600" y="274638"/>
            <a:ext cx="7924800" cy="1138138"/>
          </a:xfrm>
        </p:spPr>
        <p:txBody>
          <a:bodyPr/>
          <a:lstStyle/>
          <a:p>
            <a:pPr algn="ctr"/>
            <a:r>
              <a:rPr lang="id-ID" dirty="0">
                <a:solidFill>
                  <a:srgbClr val="FFFF00"/>
                </a:solidFill>
              </a:rPr>
              <a:t>MENGAPA PERLU MEMPELAJARI STUDI HI?</a:t>
            </a:r>
            <a:br>
              <a:rPr lang="id-ID" dirty="0">
                <a:solidFill>
                  <a:srgbClr val="FFFF00"/>
                </a:solidFill>
              </a:rPr>
            </a:br>
            <a:r>
              <a:rPr lang="id-ID" dirty="0">
                <a:solidFill>
                  <a:srgbClr val="FFFF00"/>
                </a:solidFill>
              </a:rPr>
              <a:t>(</a:t>
            </a:r>
            <a:r>
              <a:rPr lang="id-ID" sz="2400" dirty="0">
                <a:solidFill>
                  <a:srgbClr val="FFFF00"/>
                </a:solidFill>
              </a:rPr>
              <a:t>why should we study international Relations</a:t>
            </a:r>
            <a:r>
              <a:rPr lang="id-ID" dirty="0">
                <a:solidFill>
                  <a:srgbClr val="FFFF00"/>
                </a:solidFill>
              </a:rPr>
              <a:t>)?</a:t>
            </a:r>
          </a:p>
        </p:txBody>
      </p:sp>
      <p:sp>
        <p:nvSpPr>
          <p:cNvPr id="5" name="Content Placeholder 2"/>
          <p:cNvSpPr>
            <a:spLocks noGrp="1"/>
          </p:cNvSpPr>
          <p:nvPr>
            <p:ph sz="quarter" idx="13"/>
          </p:nvPr>
        </p:nvSpPr>
        <p:spPr>
          <a:xfrm>
            <a:off x="467544" y="1628800"/>
            <a:ext cx="8568952" cy="4896544"/>
          </a:xfrm>
        </p:spPr>
        <p:txBody>
          <a:bodyPr>
            <a:normAutofit/>
          </a:bodyPr>
          <a:lstStyle/>
          <a:p>
            <a:r>
              <a:rPr lang="id-ID" sz="3200" dirty="0"/>
              <a:t>International relations somehow affect our lives in important ways (HI dalam banyak hal berpengaruh terhadap kepentingan kehidupan kita).</a:t>
            </a:r>
          </a:p>
          <a:p>
            <a:r>
              <a:rPr lang="id-ID" sz="3200" dirty="0"/>
              <a:t>We want to understand international relations better (kita ingin memahami HI secara lebih baik/dalam).</a:t>
            </a:r>
          </a:p>
          <a:p>
            <a:r>
              <a:rPr lang="id-ID" sz="3200" dirty="0"/>
              <a:t>We want to manage international relations more effectively (kita ingin mengelola hubungan internasional secara lebih efektif). </a:t>
            </a:r>
          </a:p>
        </p:txBody>
      </p:sp>
    </p:spTree>
    <p:extLst>
      <p:ext uri="{BB962C8B-B14F-4D97-AF65-F5344CB8AC3E}">
        <p14:creationId xmlns:p14="http://schemas.microsoft.com/office/powerpoint/2010/main" val="41249914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4"/>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31" presetClass="entr" presetSubtype="0" fill="hold" nodeType="click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anim calcmode="lin" valueType="num">
                                      <p:cBhvr>
                                        <p:cTn id="11"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12" dur="1000" fill="hold"/>
                                        <p:tgtEl>
                                          <p:spTgt spid="5">
                                            <p:txEl>
                                              <p:pRg st="0" end="0"/>
                                            </p:txEl>
                                          </p:spTgt>
                                        </p:tgtEl>
                                        <p:attrNameLst>
                                          <p:attrName>ppt_h</p:attrName>
                                        </p:attrNameLst>
                                      </p:cBhvr>
                                      <p:tavLst>
                                        <p:tav tm="0">
                                          <p:val>
                                            <p:fltVal val="0"/>
                                          </p:val>
                                        </p:tav>
                                        <p:tav tm="100000">
                                          <p:val>
                                            <p:strVal val="#ppt_h"/>
                                          </p:val>
                                        </p:tav>
                                      </p:tavLst>
                                    </p:anim>
                                    <p:anim calcmode="lin" valueType="num">
                                      <p:cBhvr>
                                        <p:cTn id="13" dur="1000" fill="hold"/>
                                        <p:tgtEl>
                                          <p:spTgt spid="5">
                                            <p:txEl>
                                              <p:pRg st="0" end="0"/>
                                            </p:txEl>
                                          </p:spTgt>
                                        </p:tgtEl>
                                        <p:attrNameLst>
                                          <p:attrName>style.rotation</p:attrName>
                                        </p:attrNameLst>
                                      </p:cBhvr>
                                      <p:tavLst>
                                        <p:tav tm="0">
                                          <p:val>
                                            <p:fltVal val="90"/>
                                          </p:val>
                                        </p:tav>
                                        <p:tav tm="100000">
                                          <p:val>
                                            <p:fltVal val="0"/>
                                          </p:val>
                                        </p:tav>
                                      </p:tavLst>
                                    </p:anim>
                                    <p:animEffect transition="in" filter="fade">
                                      <p:cBhvr>
                                        <p:cTn id="14" dur="1000"/>
                                        <p:tgtEl>
                                          <p:spTgt spid="5">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
                                            <p:txEl>
                                              <p:pRg st="1" end="1"/>
                                            </p:txEl>
                                          </p:spTgt>
                                        </p:tgtEl>
                                        <p:attrNameLst>
                                          <p:attrName>style.visibility</p:attrName>
                                        </p:attrNameLst>
                                      </p:cBhvr>
                                      <p:to>
                                        <p:strVal val="visible"/>
                                      </p:to>
                                    </p:set>
                                    <p:anim calcmode="lin" valueType="num">
                                      <p:cBhvr additive="base">
                                        <p:cTn id="19"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nodeType="clickEffect">
                                  <p:stCondLst>
                                    <p:cond delay="0"/>
                                  </p:stCondLst>
                                  <p:childTnLst>
                                    <p:set>
                                      <p:cBhvr>
                                        <p:cTn id="24" dur="1" fill="hold">
                                          <p:stCondLst>
                                            <p:cond delay="0"/>
                                          </p:stCondLst>
                                        </p:cTn>
                                        <p:tgtEl>
                                          <p:spTgt spid="5">
                                            <p:txEl>
                                              <p:pRg st="2" end="2"/>
                                            </p:txEl>
                                          </p:spTgt>
                                        </p:tgtEl>
                                        <p:attrNameLst>
                                          <p:attrName>style.visibility</p:attrName>
                                        </p:attrNameLst>
                                      </p:cBhvr>
                                      <p:to>
                                        <p:strVal val="visible"/>
                                      </p:to>
                                    </p:set>
                                    <p:animEffect transition="in" filter="wipe(down)">
                                      <p:cBhvr>
                                        <p:cTn id="25" dur="580">
                                          <p:stCondLst>
                                            <p:cond delay="0"/>
                                          </p:stCondLst>
                                        </p:cTn>
                                        <p:tgtEl>
                                          <p:spTgt spid="5">
                                            <p:txEl>
                                              <p:pRg st="2" end="2"/>
                                            </p:txEl>
                                          </p:spTgt>
                                        </p:tgtEl>
                                      </p:cBhvr>
                                    </p:animEffect>
                                    <p:anim calcmode="lin" valueType="num">
                                      <p:cBhvr>
                                        <p:cTn id="26" dur="1822" tmFilter="0,0; 0.14,0.36; 0.43,0.73; 0.71,0.91; 1.0,1.0">
                                          <p:stCondLst>
                                            <p:cond delay="0"/>
                                          </p:stCondLst>
                                        </p:cTn>
                                        <p:tgtEl>
                                          <p:spTgt spid="5">
                                            <p:txEl>
                                              <p:pRg st="2" end="2"/>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5">
                                            <p:txEl>
                                              <p:pRg st="2" end="2"/>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5">
                                            <p:txEl>
                                              <p:pRg st="2" end="2"/>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5">
                                            <p:txEl>
                                              <p:pRg st="2" end="2"/>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5">
                                            <p:txEl>
                                              <p:pRg st="2" end="2"/>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5">
                                            <p:txEl>
                                              <p:pRg st="2" end="2"/>
                                            </p:txEl>
                                          </p:spTgt>
                                        </p:tgtEl>
                                      </p:cBhvr>
                                      <p:to x="100000" y="60000"/>
                                    </p:animScale>
                                    <p:animScale>
                                      <p:cBhvr>
                                        <p:cTn id="32" dur="166" decel="50000">
                                          <p:stCondLst>
                                            <p:cond delay="676"/>
                                          </p:stCondLst>
                                        </p:cTn>
                                        <p:tgtEl>
                                          <p:spTgt spid="5">
                                            <p:txEl>
                                              <p:pRg st="2" end="2"/>
                                            </p:txEl>
                                          </p:spTgt>
                                        </p:tgtEl>
                                      </p:cBhvr>
                                      <p:to x="100000" y="100000"/>
                                    </p:animScale>
                                    <p:animScale>
                                      <p:cBhvr>
                                        <p:cTn id="33" dur="26">
                                          <p:stCondLst>
                                            <p:cond delay="1312"/>
                                          </p:stCondLst>
                                        </p:cTn>
                                        <p:tgtEl>
                                          <p:spTgt spid="5">
                                            <p:txEl>
                                              <p:pRg st="2" end="2"/>
                                            </p:txEl>
                                          </p:spTgt>
                                        </p:tgtEl>
                                      </p:cBhvr>
                                      <p:to x="100000" y="80000"/>
                                    </p:animScale>
                                    <p:animScale>
                                      <p:cBhvr>
                                        <p:cTn id="34" dur="166" decel="50000">
                                          <p:stCondLst>
                                            <p:cond delay="1338"/>
                                          </p:stCondLst>
                                        </p:cTn>
                                        <p:tgtEl>
                                          <p:spTgt spid="5">
                                            <p:txEl>
                                              <p:pRg st="2" end="2"/>
                                            </p:txEl>
                                          </p:spTgt>
                                        </p:tgtEl>
                                      </p:cBhvr>
                                      <p:to x="100000" y="100000"/>
                                    </p:animScale>
                                    <p:animScale>
                                      <p:cBhvr>
                                        <p:cTn id="35" dur="26">
                                          <p:stCondLst>
                                            <p:cond delay="1642"/>
                                          </p:stCondLst>
                                        </p:cTn>
                                        <p:tgtEl>
                                          <p:spTgt spid="5">
                                            <p:txEl>
                                              <p:pRg st="2" end="2"/>
                                            </p:txEl>
                                          </p:spTgt>
                                        </p:tgtEl>
                                      </p:cBhvr>
                                      <p:to x="100000" y="90000"/>
                                    </p:animScale>
                                    <p:animScale>
                                      <p:cBhvr>
                                        <p:cTn id="36" dur="166" decel="50000">
                                          <p:stCondLst>
                                            <p:cond delay="1668"/>
                                          </p:stCondLst>
                                        </p:cTn>
                                        <p:tgtEl>
                                          <p:spTgt spid="5">
                                            <p:txEl>
                                              <p:pRg st="2" end="2"/>
                                            </p:txEl>
                                          </p:spTgt>
                                        </p:tgtEl>
                                      </p:cBhvr>
                                      <p:to x="100000" y="100000"/>
                                    </p:animScale>
                                    <p:animScale>
                                      <p:cBhvr>
                                        <p:cTn id="37" dur="26">
                                          <p:stCondLst>
                                            <p:cond delay="1808"/>
                                          </p:stCondLst>
                                        </p:cTn>
                                        <p:tgtEl>
                                          <p:spTgt spid="5">
                                            <p:txEl>
                                              <p:pRg st="2" end="2"/>
                                            </p:txEl>
                                          </p:spTgt>
                                        </p:tgtEl>
                                      </p:cBhvr>
                                      <p:to x="100000" y="95000"/>
                                    </p:animScale>
                                    <p:animScale>
                                      <p:cBhvr>
                                        <p:cTn id="38" dur="166" decel="50000">
                                          <p:stCondLst>
                                            <p:cond delay="1834"/>
                                          </p:stCondLst>
                                        </p:cTn>
                                        <p:tgtEl>
                                          <p:spTgt spid="5">
                                            <p:txEl>
                                              <p:pRg st="2" end="2"/>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066130"/>
          </a:xfrm>
        </p:spPr>
        <p:txBody>
          <a:bodyPr/>
          <a:lstStyle/>
          <a:p>
            <a:pPr algn="ctr"/>
            <a:r>
              <a:rPr lang="id-ID" dirty="0">
                <a:solidFill>
                  <a:srgbClr val="FFFF00"/>
                </a:solidFill>
              </a:rPr>
              <a:t>THE ASSUMPTIONS OF IMPORTANCE </a:t>
            </a:r>
            <a:br>
              <a:rPr lang="id-ID" dirty="0">
                <a:solidFill>
                  <a:srgbClr val="FFFF00"/>
                </a:solidFill>
              </a:rPr>
            </a:br>
            <a:r>
              <a:rPr lang="id-ID" dirty="0">
                <a:solidFill>
                  <a:srgbClr val="FFFF00"/>
                </a:solidFill>
              </a:rPr>
              <a:t>(ASUMSI BAHWA HI PENTING BAGI HIDUP KITA)</a:t>
            </a:r>
          </a:p>
        </p:txBody>
      </p:sp>
      <p:sp>
        <p:nvSpPr>
          <p:cNvPr id="3" name="Content Placeholder 2"/>
          <p:cNvSpPr>
            <a:spLocks noGrp="1"/>
          </p:cNvSpPr>
          <p:nvPr>
            <p:ph sz="quarter" idx="13"/>
          </p:nvPr>
        </p:nvSpPr>
        <p:spPr>
          <a:xfrm>
            <a:off x="609600" y="1556792"/>
            <a:ext cx="8282880" cy="4968552"/>
          </a:xfrm>
        </p:spPr>
        <p:txBody>
          <a:bodyPr>
            <a:normAutofit lnSpcReduction="10000"/>
          </a:bodyPr>
          <a:lstStyle/>
          <a:p>
            <a:r>
              <a:rPr lang="id-ID" sz="3200" dirty="0"/>
              <a:t>Krisis ekonomi di Amerika atau menguatnya kurs US $, berpengaruh terhadap kondisi ekonomi Indonesia, harga barang-barang naik.</a:t>
            </a:r>
          </a:p>
          <a:p>
            <a:r>
              <a:rPr lang="id-ID" sz="3200" dirty="0"/>
              <a:t>Krisis di Timur Tengah membuat harga minyak dunia naik, dampaknya harga minyak di dalam negeri juga naik, gilirannya harga-harga juga naik.</a:t>
            </a:r>
          </a:p>
          <a:p>
            <a:r>
              <a:rPr lang="id-ID" sz="3200" dirty="0"/>
              <a:t>Keputusan pemerintah menandatangani kerjasama free-trade dengan China dapat berdampak pada bangkrutnya industri di dalam negeri, pengaruhnya bisa terjadi PHK di mana-mana.</a:t>
            </a:r>
          </a:p>
        </p:txBody>
      </p:sp>
    </p:spTree>
    <p:extLst>
      <p:ext uri="{BB962C8B-B14F-4D97-AF65-F5344CB8AC3E}">
        <p14:creationId xmlns:p14="http://schemas.microsoft.com/office/powerpoint/2010/main" val="28346046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wipe(down)">
                                      <p:cBhvr>
                                        <p:cTn id="14" dur="580">
                                          <p:stCondLst>
                                            <p:cond delay="0"/>
                                          </p:stCondLst>
                                        </p:cTn>
                                        <p:tgtEl>
                                          <p:spTgt spid="3">
                                            <p:txEl>
                                              <p:pRg st="0" end="0"/>
                                            </p:txEl>
                                          </p:spTgt>
                                        </p:tgtEl>
                                      </p:cBhvr>
                                    </p:animEffect>
                                    <p:anim calcmode="lin" valueType="num">
                                      <p:cBhvr>
                                        <p:cTn id="15"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20" dur="26">
                                          <p:stCondLst>
                                            <p:cond delay="650"/>
                                          </p:stCondLst>
                                        </p:cTn>
                                        <p:tgtEl>
                                          <p:spTgt spid="3">
                                            <p:txEl>
                                              <p:pRg st="0" end="0"/>
                                            </p:txEl>
                                          </p:spTgt>
                                        </p:tgtEl>
                                      </p:cBhvr>
                                      <p:to x="100000" y="60000"/>
                                    </p:animScale>
                                    <p:animScale>
                                      <p:cBhvr>
                                        <p:cTn id="21" dur="166" decel="50000">
                                          <p:stCondLst>
                                            <p:cond delay="676"/>
                                          </p:stCondLst>
                                        </p:cTn>
                                        <p:tgtEl>
                                          <p:spTgt spid="3">
                                            <p:txEl>
                                              <p:pRg st="0" end="0"/>
                                            </p:txEl>
                                          </p:spTgt>
                                        </p:tgtEl>
                                      </p:cBhvr>
                                      <p:to x="100000" y="100000"/>
                                    </p:animScale>
                                    <p:animScale>
                                      <p:cBhvr>
                                        <p:cTn id="22" dur="26">
                                          <p:stCondLst>
                                            <p:cond delay="1312"/>
                                          </p:stCondLst>
                                        </p:cTn>
                                        <p:tgtEl>
                                          <p:spTgt spid="3">
                                            <p:txEl>
                                              <p:pRg st="0" end="0"/>
                                            </p:txEl>
                                          </p:spTgt>
                                        </p:tgtEl>
                                      </p:cBhvr>
                                      <p:to x="100000" y="80000"/>
                                    </p:animScale>
                                    <p:animScale>
                                      <p:cBhvr>
                                        <p:cTn id="23" dur="166" decel="50000">
                                          <p:stCondLst>
                                            <p:cond delay="1338"/>
                                          </p:stCondLst>
                                        </p:cTn>
                                        <p:tgtEl>
                                          <p:spTgt spid="3">
                                            <p:txEl>
                                              <p:pRg st="0" end="0"/>
                                            </p:txEl>
                                          </p:spTgt>
                                        </p:tgtEl>
                                      </p:cBhvr>
                                      <p:to x="100000" y="100000"/>
                                    </p:animScale>
                                    <p:animScale>
                                      <p:cBhvr>
                                        <p:cTn id="24" dur="26">
                                          <p:stCondLst>
                                            <p:cond delay="1642"/>
                                          </p:stCondLst>
                                        </p:cTn>
                                        <p:tgtEl>
                                          <p:spTgt spid="3">
                                            <p:txEl>
                                              <p:pRg st="0" end="0"/>
                                            </p:txEl>
                                          </p:spTgt>
                                        </p:tgtEl>
                                      </p:cBhvr>
                                      <p:to x="100000" y="90000"/>
                                    </p:animScale>
                                    <p:animScale>
                                      <p:cBhvr>
                                        <p:cTn id="25" dur="166" decel="50000">
                                          <p:stCondLst>
                                            <p:cond delay="1668"/>
                                          </p:stCondLst>
                                        </p:cTn>
                                        <p:tgtEl>
                                          <p:spTgt spid="3">
                                            <p:txEl>
                                              <p:pRg st="0" end="0"/>
                                            </p:txEl>
                                          </p:spTgt>
                                        </p:tgtEl>
                                      </p:cBhvr>
                                      <p:to x="100000" y="100000"/>
                                    </p:animScale>
                                    <p:animScale>
                                      <p:cBhvr>
                                        <p:cTn id="26" dur="26">
                                          <p:stCondLst>
                                            <p:cond delay="1808"/>
                                          </p:stCondLst>
                                        </p:cTn>
                                        <p:tgtEl>
                                          <p:spTgt spid="3">
                                            <p:txEl>
                                              <p:pRg st="0" end="0"/>
                                            </p:txEl>
                                          </p:spTgt>
                                        </p:tgtEl>
                                      </p:cBhvr>
                                      <p:to x="100000" y="95000"/>
                                    </p:animScale>
                                    <p:animScale>
                                      <p:cBhvr>
                                        <p:cTn id="27" dur="166" decel="50000">
                                          <p:stCondLst>
                                            <p:cond delay="1834"/>
                                          </p:stCondLst>
                                        </p:cTn>
                                        <p:tgtEl>
                                          <p:spTgt spid="3">
                                            <p:txEl>
                                              <p:pRg st="0" end="0"/>
                                            </p:txEl>
                                          </p:spTgt>
                                        </p:tgtEl>
                                      </p:cBhvr>
                                      <p:to x="100000" y="100000"/>
                                    </p:animScale>
                                  </p:childTnLst>
                                </p:cTn>
                              </p:par>
                            </p:childTnLst>
                          </p:cTn>
                        </p:par>
                      </p:childTnLst>
                    </p:cTn>
                  </p:par>
                  <p:par>
                    <p:cTn id="28" fill="hold">
                      <p:stCondLst>
                        <p:cond delay="indefinite"/>
                      </p:stCondLst>
                      <p:childTnLst>
                        <p:par>
                          <p:cTn id="29" fill="hold">
                            <p:stCondLst>
                              <p:cond delay="0"/>
                            </p:stCondLst>
                            <p:childTnLst>
                              <p:par>
                                <p:cTn id="30" presetID="31" presetClass="entr" presetSubtype="0" fill="hold" nodeType="clickEffect">
                                  <p:stCondLst>
                                    <p:cond delay="0"/>
                                  </p:stCondLst>
                                  <p:childTnLst>
                                    <p:set>
                                      <p:cBhvr>
                                        <p:cTn id="31" dur="1" fill="hold">
                                          <p:stCondLst>
                                            <p:cond delay="0"/>
                                          </p:stCondLst>
                                        </p:cTn>
                                        <p:tgtEl>
                                          <p:spTgt spid="3">
                                            <p:txEl>
                                              <p:pRg st="1" end="1"/>
                                            </p:txEl>
                                          </p:spTgt>
                                        </p:tgtEl>
                                        <p:attrNameLst>
                                          <p:attrName>style.visibility</p:attrName>
                                        </p:attrNameLst>
                                      </p:cBhvr>
                                      <p:to>
                                        <p:strVal val="visible"/>
                                      </p:to>
                                    </p:set>
                                    <p:anim calcmode="lin" valueType="num">
                                      <p:cBhvr>
                                        <p:cTn id="32"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33"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34"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35" dur="1000"/>
                                        <p:tgtEl>
                                          <p:spTgt spid="3">
                                            <p:txEl>
                                              <p:pRg st="1" end="1"/>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8" presetClass="emph" presetSubtype="0" fill="hold" nodeType="clickEffect">
                                  <p:stCondLst>
                                    <p:cond delay="0"/>
                                  </p:stCondLst>
                                  <p:childTnLst>
                                    <p:animRot by="21600000">
                                      <p:cBhvr>
                                        <p:cTn id="39" dur="2000" fill="hold"/>
                                        <p:tgtEl>
                                          <p:spTgt spid="3">
                                            <p:txEl>
                                              <p:pRg st="2" end="2"/>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066130"/>
          </a:xfrm>
        </p:spPr>
        <p:txBody>
          <a:bodyPr/>
          <a:lstStyle/>
          <a:p>
            <a:pPr algn="ctr"/>
            <a:r>
              <a:rPr lang="id-ID" dirty="0">
                <a:solidFill>
                  <a:srgbClr val="FFFF00"/>
                </a:solidFill>
              </a:rPr>
              <a:t>THE ASSUMPTION OF UNDERSTANDABILITY (ASUMSI HI PERLU DIPAHAMI LEBIH BAIK LAGI)</a:t>
            </a:r>
          </a:p>
        </p:txBody>
      </p:sp>
      <p:sp>
        <p:nvSpPr>
          <p:cNvPr id="3" name="Content Placeholder 2"/>
          <p:cNvSpPr>
            <a:spLocks noGrp="1"/>
          </p:cNvSpPr>
          <p:nvPr>
            <p:ph sz="quarter" idx="13"/>
          </p:nvPr>
        </p:nvSpPr>
        <p:spPr>
          <a:xfrm>
            <a:off x="609600" y="1600200"/>
            <a:ext cx="8354888" cy="4925144"/>
          </a:xfrm>
        </p:spPr>
        <p:txBody>
          <a:bodyPr>
            <a:normAutofit fontScale="92500" lnSpcReduction="20000"/>
          </a:bodyPr>
          <a:lstStyle/>
          <a:p>
            <a:r>
              <a:rPr lang="id-ID" sz="3200" dirty="0"/>
              <a:t>Kendati para ahli telah membuat banyak loncatan besar dalam mengakumulasi pemahaman teoritis dan bukti-bukti empiris tentang HI, tapi kita masih jauh untuk memperoleh pengetahuan yang sempurna tentang HI.</a:t>
            </a:r>
          </a:p>
          <a:p>
            <a:r>
              <a:rPr lang="id-ID" sz="3200" dirty="0"/>
              <a:t>HI masih memiliki banyak keterbatasan untuk dapat disebut sains: para ahli masih melahirkan banyak interpretasi terhadap fakta yang sama, fakta-fakta HI bersifat “do not speak for themselves”.</a:t>
            </a:r>
          </a:p>
          <a:p>
            <a:r>
              <a:rPr lang="id-ID" sz="3200" dirty="0"/>
              <a:t>Kegagalan studi HI memperhitungkan berakhirnya Perang Dingin semakin menegaskan kepada kita tentang perlunya memahami HI lebih baik lagi.</a:t>
            </a:r>
          </a:p>
        </p:txBody>
      </p:sp>
    </p:spTree>
    <p:extLst>
      <p:ext uri="{BB962C8B-B14F-4D97-AF65-F5344CB8AC3E}">
        <p14:creationId xmlns:p14="http://schemas.microsoft.com/office/powerpoint/2010/main" val="31667125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31"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5"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6"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7" dur="10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mph" presetSubtype="0" fill="hold" nodeType="clickEffect">
                                  <p:stCondLst>
                                    <p:cond delay="0"/>
                                  </p:stCondLst>
                                  <p:childTnLst>
                                    <p:animRot by="21600000">
                                      <p:cBhvr>
                                        <p:cTn id="21" dur="2000" fill="hold"/>
                                        <p:tgtEl>
                                          <p:spTgt spid="3">
                                            <p:txEl>
                                              <p:pRg st="1" end="1"/>
                                            </p:txEl>
                                          </p:spTgt>
                                        </p:tgtEl>
                                        <p:attrNameLst>
                                          <p:attrName>r</p:attrName>
                                        </p:attrNameLst>
                                      </p:cBhvr>
                                    </p:animRot>
                                  </p:childTnLst>
                                </p:cTn>
                              </p:par>
                            </p:childTnLst>
                          </p:cTn>
                        </p:par>
                      </p:childTnLst>
                    </p:cTn>
                  </p:par>
                  <p:par>
                    <p:cTn id="22" fill="hold">
                      <p:stCondLst>
                        <p:cond delay="indefinite"/>
                      </p:stCondLst>
                      <p:childTnLst>
                        <p:par>
                          <p:cTn id="23" fill="hold">
                            <p:stCondLst>
                              <p:cond delay="0"/>
                            </p:stCondLst>
                            <p:childTnLst>
                              <p:par>
                                <p:cTn id="24" presetID="31" presetClass="entr" presetSubtype="0" fill="hold"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 calcmode="lin" valueType="num">
                                      <p:cBhvr>
                                        <p:cTn id="26"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7"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8"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9"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066130"/>
          </a:xfrm>
        </p:spPr>
        <p:txBody>
          <a:bodyPr/>
          <a:lstStyle/>
          <a:p>
            <a:pPr algn="ctr"/>
            <a:r>
              <a:rPr lang="id-ID" dirty="0">
                <a:solidFill>
                  <a:srgbClr val="FFFF00"/>
                </a:solidFill>
              </a:rPr>
              <a:t>THE ASSUMPTION OF CONTROLLABILITY (ASUMSI HI PERLU KITA MANAGE/KONTROL)</a:t>
            </a:r>
          </a:p>
        </p:txBody>
      </p:sp>
      <p:sp>
        <p:nvSpPr>
          <p:cNvPr id="3" name="Content Placeholder 2"/>
          <p:cNvSpPr>
            <a:spLocks noGrp="1"/>
          </p:cNvSpPr>
          <p:nvPr>
            <p:ph sz="quarter" idx="13"/>
          </p:nvPr>
        </p:nvSpPr>
        <p:spPr>
          <a:xfrm>
            <a:off x="467544" y="1556792"/>
            <a:ext cx="8424936" cy="4968552"/>
          </a:xfrm>
        </p:spPr>
        <p:txBody>
          <a:bodyPr>
            <a:normAutofit/>
          </a:bodyPr>
          <a:lstStyle/>
          <a:p>
            <a:r>
              <a:rPr lang="id-ID" sz="3200" dirty="0"/>
              <a:t>Mengapa HI perlu kita kontrol? Sedikitnya ada dua alasan yang mendasari:</a:t>
            </a:r>
          </a:p>
          <a:p>
            <a:pPr marL="514350" indent="-514350">
              <a:buFont typeface="+mj-lt"/>
              <a:buAutoNum type="arabicPeriod"/>
            </a:pPr>
            <a:r>
              <a:rPr lang="id-ID" sz="3200" dirty="0"/>
              <a:t>Politik luar negeri harus kita kontrol agar merefleksikan keinginan dan kepentingan masya-rakat (popular).</a:t>
            </a:r>
          </a:p>
          <a:p>
            <a:pPr marL="514350" indent="-514350">
              <a:buFont typeface="+mj-lt"/>
              <a:buAutoNum type="arabicPeriod"/>
            </a:pPr>
            <a:r>
              <a:rPr lang="id-ID" sz="3200" dirty="0"/>
              <a:t>Kita perlu mempengaruhi pemerintah agar mereka dapat me-</a:t>
            </a:r>
            <a:r>
              <a:rPr lang="id-ID" sz="3200" i="1" dirty="0"/>
              <a:t>manage </a:t>
            </a:r>
            <a:r>
              <a:rPr lang="id-ID" sz="3200" dirty="0"/>
              <a:t>HI dan potensi yang ada di dalamnya untuk kepentingan nasional.</a:t>
            </a:r>
            <a:endParaRPr lang="id-ID" sz="3200" i="1" dirty="0"/>
          </a:p>
        </p:txBody>
      </p:sp>
    </p:spTree>
    <p:extLst>
      <p:ext uri="{BB962C8B-B14F-4D97-AF65-F5344CB8AC3E}">
        <p14:creationId xmlns:p14="http://schemas.microsoft.com/office/powerpoint/2010/main" val="21564255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31"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5"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6"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7" dur="10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6" presetClass="entr" presetSubtype="0" fill="hold"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Effect transition="in" filter="wipe(down)">
                                      <p:cBhvr>
                                        <p:cTn id="22" dur="580">
                                          <p:stCondLst>
                                            <p:cond delay="0"/>
                                          </p:stCondLst>
                                        </p:cTn>
                                        <p:tgtEl>
                                          <p:spTgt spid="3">
                                            <p:txEl>
                                              <p:pRg st="1" end="1"/>
                                            </p:txEl>
                                          </p:spTgt>
                                        </p:tgtEl>
                                      </p:cBhvr>
                                    </p:animEffect>
                                    <p:anim calcmode="lin" valueType="num">
                                      <p:cBhvr>
                                        <p:cTn id="23"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4"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5"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6"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27"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28" dur="26">
                                          <p:stCondLst>
                                            <p:cond delay="650"/>
                                          </p:stCondLst>
                                        </p:cTn>
                                        <p:tgtEl>
                                          <p:spTgt spid="3">
                                            <p:txEl>
                                              <p:pRg st="1" end="1"/>
                                            </p:txEl>
                                          </p:spTgt>
                                        </p:tgtEl>
                                      </p:cBhvr>
                                      <p:to x="100000" y="60000"/>
                                    </p:animScale>
                                    <p:animScale>
                                      <p:cBhvr>
                                        <p:cTn id="29" dur="166" decel="50000">
                                          <p:stCondLst>
                                            <p:cond delay="676"/>
                                          </p:stCondLst>
                                        </p:cTn>
                                        <p:tgtEl>
                                          <p:spTgt spid="3">
                                            <p:txEl>
                                              <p:pRg st="1" end="1"/>
                                            </p:txEl>
                                          </p:spTgt>
                                        </p:tgtEl>
                                      </p:cBhvr>
                                      <p:to x="100000" y="100000"/>
                                    </p:animScale>
                                    <p:animScale>
                                      <p:cBhvr>
                                        <p:cTn id="30" dur="26">
                                          <p:stCondLst>
                                            <p:cond delay="1312"/>
                                          </p:stCondLst>
                                        </p:cTn>
                                        <p:tgtEl>
                                          <p:spTgt spid="3">
                                            <p:txEl>
                                              <p:pRg st="1" end="1"/>
                                            </p:txEl>
                                          </p:spTgt>
                                        </p:tgtEl>
                                      </p:cBhvr>
                                      <p:to x="100000" y="80000"/>
                                    </p:animScale>
                                    <p:animScale>
                                      <p:cBhvr>
                                        <p:cTn id="31" dur="166" decel="50000">
                                          <p:stCondLst>
                                            <p:cond delay="1338"/>
                                          </p:stCondLst>
                                        </p:cTn>
                                        <p:tgtEl>
                                          <p:spTgt spid="3">
                                            <p:txEl>
                                              <p:pRg st="1" end="1"/>
                                            </p:txEl>
                                          </p:spTgt>
                                        </p:tgtEl>
                                      </p:cBhvr>
                                      <p:to x="100000" y="100000"/>
                                    </p:animScale>
                                    <p:animScale>
                                      <p:cBhvr>
                                        <p:cTn id="32" dur="26">
                                          <p:stCondLst>
                                            <p:cond delay="1642"/>
                                          </p:stCondLst>
                                        </p:cTn>
                                        <p:tgtEl>
                                          <p:spTgt spid="3">
                                            <p:txEl>
                                              <p:pRg st="1" end="1"/>
                                            </p:txEl>
                                          </p:spTgt>
                                        </p:tgtEl>
                                      </p:cBhvr>
                                      <p:to x="100000" y="90000"/>
                                    </p:animScale>
                                    <p:animScale>
                                      <p:cBhvr>
                                        <p:cTn id="33" dur="166" decel="50000">
                                          <p:stCondLst>
                                            <p:cond delay="1668"/>
                                          </p:stCondLst>
                                        </p:cTn>
                                        <p:tgtEl>
                                          <p:spTgt spid="3">
                                            <p:txEl>
                                              <p:pRg st="1" end="1"/>
                                            </p:txEl>
                                          </p:spTgt>
                                        </p:tgtEl>
                                      </p:cBhvr>
                                      <p:to x="100000" y="100000"/>
                                    </p:animScale>
                                    <p:animScale>
                                      <p:cBhvr>
                                        <p:cTn id="34" dur="26">
                                          <p:stCondLst>
                                            <p:cond delay="1808"/>
                                          </p:stCondLst>
                                        </p:cTn>
                                        <p:tgtEl>
                                          <p:spTgt spid="3">
                                            <p:txEl>
                                              <p:pRg st="1" end="1"/>
                                            </p:txEl>
                                          </p:spTgt>
                                        </p:tgtEl>
                                      </p:cBhvr>
                                      <p:to x="100000" y="95000"/>
                                    </p:animScale>
                                    <p:animScale>
                                      <p:cBhvr>
                                        <p:cTn id="35" dur="166" decel="50000">
                                          <p:stCondLst>
                                            <p:cond delay="1834"/>
                                          </p:stCondLst>
                                        </p:cTn>
                                        <p:tgtEl>
                                          <p:spTgt spid="3">
                                            <p:txEl>
                                              <p:pRg st="1" end="1"/>
                                            </p:txEl>
                                          </p:spTgt>
                                        </p:tgtEl>
                                      </p:cBhvr>
                                      <p:to x="100000" y="100000"/>
                                    </p:animScale>
                                  </p:childTnLst>
                                </p:cTn>
                              </p:par>
                            </p:childTnLst>
                          </p:cTn>
                        </p:par>
                      </p:childTnLst>
                    </p:cTn>
                  </p:par>
                  <p:par>
                    <p:cTn id="36" fill="hold">
                      <p:stCondLst>
                        <p:cond delay="indefinite"/>
                      </p:stCondLst>
                      <p:childTnLst>
                        <p:par>
                          <p:cTn id="37" fill="hold">
                            <p:stCondLst>
                              <p:cond delay="0"/>
                            </p:stCondLst>
                            <p:childTnLst>
                              <p:par>
                                <p:cTn id="38" presetID="31" presetClass="entr" presetSubtype="0" fill="hold" nodeType="clickEffect">
                                  <p:stCondLst>
                                    <p:cond delay="0"/>
                                  </p:stCondLst>
                                  <p:childTnLst>
                                    <p:set>
                                      <p:cBhvr>
                                        <p:cTn id="39" dur="1" fill="hold">
                                          <p:stCondLst>
                                            <p:cond delay="0"/>
                                          </p:stCondLst>
                                        </p:cTn>
                                        <p:tgtEl>
                                          <p:spTgt spid="3">
                                            <p:txEl>
                                              <p:pRg st="2" end="2"/>
                                            </p:txEl>
                                          </p:spTgt>
                                        </p:tgtEl>
                                        <p:attrNameLst>
                                          <p:attrName>style.visibility</p:attrName>
                                        </p:attrNameLst>
                                      </p:cBhvr>
                                      <p:to>
                                        <p:strVal val="visible"/>
                                      </p:to>
                                    </p:set>
                                    <p:anim calcmode="lin" valueType="num">
                                      <p:cBhvr>
                                        <p:cTn id="40"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41"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42"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43"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6600" b="1" dirty="0">
                <a:solidFill>
                  <a:srgbClr val="FFFF00"/>
                </a:solidFill>
              </a:rPr>
              <a:t>THANK YOU</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79712" y="1916832"/>
            <a:ext cx="5421621" cy="31683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2128859" y="5694233"/>
            <a:ext cx="5123326" cy="707886"/>
          </a:xfrm>
          <a:prstGeom prst="rect">
            <a:avLst/>
          </a:prstGeom>
          <a:noFill/>
        </p:spPr>
        <p:txBody>
          <a:bodyPr wrap="none" rtlCol="0">
            <a:spAutoFit/>
          </a:bodyPr>
          <a:lstStyle/>
          <a:p>
            <a:pPr algn="ctr"/>
            <a:r>
              <a:rPr lang="en-US" sz="4000" dirty="0">
                <a:solidFill>
                  <a:srgbClr val="FFFF00"/>
                </a:solidFill>
              </a:rPr>
              <a:t>DR. UMAR S. BAKRY, MA</a:t>
            </a:r>
          </a:p>
        </p:txBody>
      </p:sp>
    </p:spTree>
    <p:extLst>
      <p:ext uri="{BB962C8B-B14F-4D97-AF65-F5344CB8AC3E}">
        <p14:creationId xmlns:p14="http://schemas.microsoft.com/office/powerpoint/2010/main" val="20256876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274638"/>
            <a:ext cx="8640960" cy="994122"/>
          </a:xfrm>
        </p:spPr>
        <p:txBody>
          <a:bodyPr/>
          <a:lstStyle/>
          <a:p>
            <a:pPr algn="ctr"/>
            <a:r>
              <a:rPr lang="id-ID" sz="2800" dirty="0">
                <a:solidFill>
                  <a:srgbClr val="FFFF00"/>
                </a:solidFill>
              </a:rPr>
              <a:t>RUANG LINGKUP studi HUBUNGAN INTERNASIONAL</a:t>
            </a:r>
            <a:br>
              <a:rPr lang="id-ID" sz="2800" dirty="0">
                <a:solidFill>
                  <a:srgbClr val="FFFF00"/>
                </a:solidFill>
              </a:rPr>
            </a:br>
            <a:r>
              <a:rPr lang="id-ID" sz="2800" dirty="0">
                <a:solidFill>
                  <a:srgbClr val="FFFF00"/>
                </a:solidFill>
              </a:rPr>
              <a:t>THE SCOPE OF INTERNATIONAL RELATIONS</a:t>
            </a:r>
          </a:p>
        </p:txBody>
      </p:sp>
      <p:sp>
        <p:nvSpPr>
          <p:cNvPr id="3" name="Content Placeholder 2"/>
          <p:cNvSpPr>
            <a:spLocks noGrp="1"/>
          </p:cNvSpPr>
          <p:nvPr>
            <p:ph sz="quarter" idx="13"/>
          </p:nvPr>
        </p:nvSpPr>
        <p:spPr>
          <a:xfrm>
            <a:off x="251520" y="1412776"/>
            <a:ext cx="8892480" cy="5184576"/>
          </a:xfrm>
        </p:spPr>
        <p:txBody>
          <a:bodyPr>
            <a:normAutofit fontScale="92500" lnSpcReduction="20000"/>
          </a:bodyPr>
          <a:lstStyle/>
          <a:p>
            <a:r>
              <a:rPr lang="id-ID" sz="3300" dirty="0"/>
              <a:t>Wars, international conferences, diplomacy, Olympic Games, espionage, trade, foreign aid, immigration, tourism, hijacking, world-wide epidemics, violent revolutions –all these phenomena fall within the expanding scope of the discipline of International Relations (Coulumbis &amp; Wolfe, 1981).</a:t>
            </a:r>
          </a:p>
          <a:p>
            <a:r>
              <a:rPr lang="id-ID" sz="3300" dirty="0">
                <a:solidFill>
                  <a:srgbClr val="FFFF00"/>
                </a:solidFill>
              </a:rPr>
              <a:t>Perang, konferensi internasional, diplomasi, pertandingan Olimpiade, spionase, perdagangan, bantuan luar negeri, imigrasi, pariwisata, pembajakan, penyakit menular, revolusi dengan kekerasan –semua fenomena ini berada dalam ruang lingkup disiplin Hubungan Internasional</a:t>
            </a:r>
            <a:r>
              <a:rPr lang="id-ID" sz="3200" dirty="0"/>
              <a:t>.</a:t>
            </a:r>
          </a:p>
        </p:txBody>
      </p:sp>
    </p:spTree>
    <p:extLst>
      <p:ext uri="{BB962C8B-B14F-4D97-AF65-F5344CB8AC3E}">
        <p14:creationId xmlns:p14="http://schemas.microsoft.com/office/powerpoint/2010/main" val="38344529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wipe(down)">
                                      <p:cBhvr>
                                        <p:cTn id="14" dur="580">
                                          <p:stCondLst>
                                            <p:cond delay="0"/>
                                          </p:stCondLst>
                                        </p:cTn>
                                        <p:tgtEl>
                                          <p:spTgt spid="3">
                                            <p:txEl>
                                              <p:pRg st="0" end="0"/>
                                            </p:txEl>
                                          </p:spTgt>
                                        </p:tgtEl>
                                      </p:cBhvr>
                                    </p:animEffect>
                                    <p:anim calcmode="lin" valueType="num">
                                      <p:cBhvr>
                                        <p:cTn id="15"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20" dur="26">
                                          <p:stCondLst>
                                            <p:cond delay="650"/>
                                          </p:stCondLst>
                                        </p:cTn>
                                        <p:tgtEl>
                                          <p:spTgt spid="3">
                                            <p:txEl>
                                              <p:pRg st="0" end="0"/>
                                            </p:txEl>
                                          </p:spTgt>
                                        </p:tgtEl>
                                      </p:cBhvr>
                                      <p:to x="100000" y="60000"/>
                                    </p:animScale>
                                    <p:animScale>
                                      <p:cBhvr>
                                        <p:cTn id="21" dur="166" decel="50000">
                                          <p:stCondLst>
                                            <p:cond delay="676"/>
                                          </p:stCondLst>
                                        </p:cTn>
                                        <p:tgtEl>
                                          <p:spTgt spid="3">
                                            <p:txEl>
                                              <p:pRg st="0" end="0"/>
                                            </p:txEl>
                                          </p:spTgt>
                                        </p:tgtEl>
                                      </p:cBhvr>
                                      <p:to x="100000" y="100000"/>
                                    </p:animScale>
                                    <p:animScale>
                                      <p:cBhvr>
                                        <p:cTn id="22" dur="26">
                                          <p:stCondLst>
                                            <p:cond delay="1312"/>
                                          </p:stCondLst>
                                        </p:cTn>
                                        <p:tgtEl>
                                          <p:spTgt spid="3">
                                            <p:txEl>
                                              <p:pRg st="0" end="0"/>
                                            </p:txEl>
                                          </p:spTgt>
                                        </p:tgtEl>
                                      </p:cBhvr>
                                      <p:to x="100000" y="80000"/>
                                    </p:animScale>
                                    <p:animScale>
                                      <p:cBhvr>
                                        <p:cTn id="23" dur="166" decel="50000">
                                          <p:stCondLst>
                                            <p:cond delay="1338"/>
                                          </p:stCondLst>
                                        </p:cTn>
                                        <p:tgtEl>
                                          <p:spTgt spid="3">
                                            <p:txEl>
                                              <p:pRg st="0" end="0"/>
                                            </p:txEl>
                                          </p:spTgt>
                                        </p:tgtEl>
                                      </p:cBhvr>
                                      <p:to x="100000" y="100000"/>
                                    </p:animScale>
                                    <p:animScale>
                                      <p:cBhvr>
                                        <p:cTn id="24" dur="26">
                                          <p:stCondLst>
                                            <p:cond delay="1642"/>
                                          </p:stCondLst>
                                        </p:cTn>
                                        <p:tgtEl>
                                          <p:spTgt spid="3">
                                            <p:txEl>
                                              <p:pRg st="0" end="0"/>
                                            </p:txEl>
                                          </p:spTgt>
                                        </p:tgtEl>
                                      </p:cBhvr>
                                      <p:to x="100000" y="90000"/>
                                    </p:animScale>
                                    <p:animScale>
                                      <p:cBhvr>
                                        <p:cTn id="25" dur="166" decel="50000">
                                          <p:stCondLst>
                                            <p:cond delay="1668"/>
                                          </p:stCondLst>
                                        </p:cTn>
                                        <p:tgtEl>
                                          <p:spTgt spid="3">
                                            <p:txEl>
                                              <p:pRg st="0" end="0"/>
                                            </p:txEl>
                                          </p:spTgt>
                                        </p:tgtEl>
                                      </p:cBhvr>
                                      <p:to x="100000" y="100000"/>
                                    </p:animScale>
                                    <p:animScale>
                                      <p:cBhvr>
                                        <p:cTn id="26" dur="26">
                                          <p:stCondLst>
                                            <p:cond delay="1808"/>
                                          </p:stCondLst>
                                        </p:cTn>
                                        <p:tgtEl>
                                          <p:spTgt spid="3">
                                            <p:txEl>
                                              <p:pRg st="0" end="0"/>
                                            </p:txEl>
                                          </p:spTgt>
                                        </p:tgtEl>
                                      </p:cBhvr>
                                      <p:to x="100000" y="95000"/>
                                    </p:animScale>
                                    <p:animScale>
                                      <p:cBhvr>
                                        <p:cTn id="27" dur="166" decel="50000">
                                          <p:stCondLst>
                                            <p:cond delay="1834"/>
                                          </p:stCondLst>
                                        </p:cTn>
                                        <p:tgtEl>
                                          <p:spTgt spid="3">
                                            <p:txEl>
                                              <p:pRg st="0" end="0"/>
                                            </p:txEl>
                                          </p:spTgt>
                                        </p:tgtEl>
                                      </p:cBhvr>
                                      <p:to x="100000" y="100000"/>
                                    </p:animScale>
                                  </p:childTnLst>
                                </p:cTn>
                              </p:par>
                            </p:childTnLst>
                          </p:cTn>
                        </p:par>
                      </p:childTnLst>
                    </p:cTn>
                  </p:par>
                  <p:par>
                    <p:cTn id="28" fill="hold">
                      <p:stCondLst>
                        <p:cond delay="indefinite"/>
                      </p:stCondLst>
                      <p:childTnLst>
                        <p:par>
                          <p:cTn id="29" fill="hold">
                            <p:stCondLst>
                              <p:cond delay="0"/>
                            </p:stCondLst>
                            <p:childTnLst>
                              <p:par>
                                <p:cTn id="30" presetID="8" presetClass="emph" presetSubtype="0" fill="hold" nodeType="clickEffect">
                                  <p:stCondLst>
                                    <p:cond delay="0"/>
                                  </p:stCondLst>
                                  <p:childTnLst>
                                    <p:animRot by="21600000">
                                      <p:cBhvr>
                                        <p:cTn id="31" dur="2000" fill="hold"/>
                                        <p:tgtEl>
                                          <p:spTgt spid="3">
                                            <p:txEl>
                                              <p:pRg st="1" end="1"/>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609600" y="274638"/>
            <a:ext cx="7924800" cy="1066130"/>
          </a:xfrm>
        </p:spPr>
        <p:txBody>
          <a:bodyPr/>
          <a:lstStyle/>
          <a:p>
            <a:pPr algn="ctr"/>
            <a:r>
              <a:rPr lang="id-ID" dirty="0">
                <a:solidFill>
                  <a:srgbClr val="FFFF00"/>
                </a:solidFill>
              </a:rPr>
              <a:t>ISU-ISU KONTEMPORER DALAM STUDI HI</a:t>
            </a:r>
            <a:br>
              <a:rPr lang="id-ID" dirty="0">
                <a:solidFill>
                  <a:srgbClr val="FFFF00"/>
                </a:solidFill>
              </a:rPr>
            </a:br>
            <a:r>
              <a:rPr lang="id-ID" dirty="0">
                <a:solidFill>
                  <a:srgbClr val="FFFF00"/>
                </a:solidFill>
              </a:rPr>
              <a:t>CONTEMPORARY ISSUES IN THE STUDY OF IR</a:t>
            </a:r>
          </a:p>
        </p:txBody>
      </p:sp>
      <p:sp>
        <p:nvSpPr>
          <p:cNvPr id="5" name="Content Placeholder 2"/>
          <p:cNvSpPr>
            <a:spLocks noGrp="1"/>
          </p:cNvSpPr>
          <p:nvPr>
            <p:ph sz="quarter" idx="13"/>
          </p:nvPr>
        </p:nvSpPr>
        <p:spPr>
          <a:xfrm>
            <a:off x="467544" y="1556792"/>
            <a:ext cx="8424936" cy="5040560"/>
          </a:xfrm>
        </p:spPr>
        <p:txBody>
          <a:bodyPr>
            <a:normAutofit lnSpcReduction="10000"/>
          </a:bodyPr>
          <a:lstStyle/>
          <a:p>
            <a:r>
              <a:rPr lang="id-ID" sz="3200" dirty="0"/>
              <a:t>Disamping isu-isu konvensional yang masih aktual seperti soal konflik dan kerjasama (atau </a:t>
            </a:r>
            <a:r>
              <a:rPr lang="id-ID" sz="3200" i="1" dirty="0"/>
              <a:t>peace and wars</a:t>
            </a:r>
            <a:r>
              <a:rPr lang="id-ID" sz="3200" dirty="0"/>
              <a:t>) yang dipandang dari perspektif politik internasional dan politik luar negeri, studi HI juga membahas isu-isu kontemporer seperti: masalah terorisme, HAM,  masalah gender, </a:t>
            </a:r>
            <a:r>
              <a:rPr lang="id-ID" sz="3200" i="1" dirty="0"/>
              <a:t>human trafficking</a:t>
            </a:r>
            <a:r>
              <a:rPr lang="id-ID" sz="3200" dirty="0"/>
              <a:t>, lingkungan hidup (</a:t>
            </a:r>
            <a:r>
              <a:rPr lang="id-ID" sz="3200" i="1" dirty="0"/>
              <a:t>environmental issues</a:t>
            </a:r>
            <a:r>
              <a:rPr lang="id-ID" sz="3200" dirty="0"/>
              <a:t>), kejahatan transnasional, perdagangan bebas dan regionalisme ekonomi, globalisasi, isu kemiskinan, alih teknologi, masalah kesehatan (penyakit menular), masalah revolusi informasi dan internet.   </a:t>
            </a:r>
          </a:p>
        </p:txBody>
      </p:sp>
    </p:spTree>
    <p:extLst>
      <p:ext uri="{BB962C8B-B14F-4D97-AF65-F5344CB8AC3E}">
        <p14:creationId xmlns:p14="http://schemas.microsoft.com/office/powerpoint/2010/main" val="32345262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anim calcmode="lin" valueType="num">
                                      <p:cBhvr>
                                        <p:cTn id="8" dur="2000" fill="hold"/>
                                        <p:tgtEl>
                                          <p:spTgt spid="4"/>
                                        </p:tgtEl>
                                        <p:attrNameLst>
                                          <p:attrName>ppt_w</p:attrName>
                                        </p:attrNameLst>
                                      </p:cBhvr>
                                      <p:tavLst>
                                        <p:tav tm="0" fmla="#ppt_w*sin(2.5*pi*$)">
                                          <p:val>
                                            <p:fltVal val="0"/>
                                          </p:val>
                                        </p:tav>
                                        <p:tav tm="100000">
                                          <p:val>
                                            <p:fltVal val="1"/>
                                          </p:val>
                                        </p:tav>
                                      </p:tavLst>
                                    </p:anim>
                                    <p:anim calcmode="lin" valueType="num">
                                      <p:cBhvr>
                                        <p:cTn id="9" dur="2000" fill="hold"/>
                                        <p:tgtEl>
                                          <p:spTgt spid="4"/>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nodeType="clickEffect">
                                  <p:stCondLst>
                                    <p:cond delay="0"/>
                                  </p:stCondLst>
                                  <p:childTnLst>
                                    <p:set>
                                      <p:cBhvr>
                                        <p:cTn id="13" dur="1" fill="hold">
                                          <p:stCondLst>
                                            <p:cond delay="0"/>
                                          </p:stCondLst>
                                        </p:cTn>
                                        <p:tgtEl>
                                          <p:spTgt spid="5">
                                            <p:txEl>
                                              <p:pRg st="0" end="0"/>
                                            </p:txEl>
                                          </p:spTgt>
                                        </p:tgtEl>
                                        <p:attrNameLst>
                                          <p:attrName>style.visibility</p:attrName>
                                        </p:attrNameLst>
                                      </p:cBhvr>
                                      <p:to>
                                        <p:strVal val="visible"/>
                                      </p:to>
                                    </p:set>
                                    <p:animEffect transition="in" filter="wipe(down)">
                                      <p:cBhvr>
                                        <p:cTn id="14" dur="580">
                                          <p:stCondLst>
                                            <p:cond delay="0"/>
                                          </p:stCondLst>
                                        </p:cTn>
                                        <p:tgtEl>
                                          <p:spTgt spid="5">
                                            <p:txEl>
                                              <p:pRg st="0" end="0"/>
                                            </p:txEl>
                                          </p:spTgt>
                                        </p:tgtEl>
                                      </p:cBhvr>
                                    </p:animEffect>
                                    <p:anim calcmode="lin" valueType="num">
                                      <p:cBhvr>
                                        <p:cTn id="15" dur="1822" tmFilter="0,0; 0.14,0.36; 0.43,0.73; 0.71,0.91; 1.0,1.0">
                                          <p:stCondLst>
                                            <p:cond delay="0"/>
                                          </p:stCondLst>
                                        </p:cTn>
                                        <p:tgtEl>
                                          <p:spTgt spid="5">
                                            <p:txEl>
                                              <p:pRg st="0" end="0"/>
                                            </p:txEl>
                                          </p:spTgt>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5">
                                            <p:txEl>
                                              <p:pRg st="0" end="0"/>
                                            </p:txEl>
                                          </p:spTgt>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5">
                                            <p:txEl>
                                              <p:pRg st="0" end="0"/>
                                            </p:txEl>
                                          </p:spTgt>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5">
                                            <p:txEl>
                                              <p:pRg st="0" end="0"/>
                                            </p:txEl>
                                          </p:spTgt>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5">
                                            <p:txEl>
                                              <p:pRg st="0" end="0"/>
                                            </p:txEl>
                                          </p:spTgt>
                                        </p:tgtEl>
                                        <p:attrNameLst>
                                          <p:attrName>ppt_y</p:attrName>
                                        </p:attrNameLst>
                                      </p:cBhvr>
                                      <p:tavLst>
                                        <p:tav tm="0" fmla="#ppt_y-sin(pi*$)/81">
                                          <p:val>
                                            <p:fltVal val="0"/>
                                          </p:val>
                                        </p:tav>
                                        <p:tav tm="100000">
                                          <p:val>
                                            <p:fltVal val="1"/>
                                          </p:val>
                                        </p:tav>
                                      </p:tavLst>
                                    </p:anim>
                                    <p:animScale>
                                      <p:cBhvr>
                                        <p:cTn id="20" dur="26">
                                          <p:stCondLst>
                                            <p:cond delay="650"/>
                                          </p:stCondLst>
                                        </p:cTn>
                                        <p:tgtEl>
                                          <p:spTgt spid="5">
                                            <p:txEl>
                                              <p:pRg st="0" end="0"/>
                                            </p:txEl>
                                          </p:spTgt>
                                        </p:tgtEl>
                                      </p:cBhvr>
                                      <p:to x="100000" y="60000"/>
                                    </p:animScale>
                                    <p:animScale>
                                      <p:cBhvr>
                                        <p:cTn id="21" dur="166" decel="50000">
                                          <p:stCondLst>
                                            <p:cond delay="676"/>
                                          </p:stCondLst>
                                        </p:cTn>
                                        <p:tgtEl>
                                          <p:spTgt spid="5">
                                            <p:txEl>
                                              <p:pRg st="0" end="0"/>
                                            </p:txEl>
                                          </p:spTgt>
                                        </p:tgtEl>
                                      </p:cBhvr>
                                      <p:to x="100000" y="100000"/>
                                    </p:animScale>
                                    <p:animScale>
                                      <p:cBhvr>
                                        <p:cTn id="22" dur="26">
                                          <p:stCondLst>
                                            <p:cond delay="1312"/>
                                          </p:stCondLst>
                                        </p:cTn>
                                        <p:tgtEl>
                                          <p:spTgt spid="5">
                                            <p:txEl>
                                              <p:pRg st="0" end="0"/>
                                            </p:txEl>
                                          </p:spTgt>
                                        </p:tgtEl>
                                      </p:cBhvr>
                                      <p:to x="100000" y="80000"/>
                                    </p:animScale>
                                    <p:animScale>
                                      <p:cBhvr>
                                        <p:cTn id="23" dur="166" decel="50000">
                                          <p:stCondLst>
                                            <p:cond delay="1338"/>
                                          </p:stCondLst>
                                        </p:cTn>
                                        <p:tgtEl>
                                          <p:spTgt spid="5">
                                            <p:txEl>
                                              <p:pRg st="0" end="0"/>
                                            </p:txEl>
                                          </p:spTgt>
                                        </p:tgtEl>
                                      </p:cBhvr>
                                      <p:to x="100000" y="100000"/>
                                    </p:animScale>
                                    <p:animScale>
                                      <p:cBhvr>
                                        <p:cTn id="24" dur="26">
                                          <p:stCondLst>
                                            <p:cond delay="1642"/>
                                          </p:stCondLst>
                                        </p:cTn>
                                        <p:tgtEl>
                                          <p:spTgt spid="5">
                                            <p:txEl>
                                              <p:pRg st="0" end="0"/>
                                            </p:txEl>
                                          </p:spTgt>
                                        </p:tgtEl>
                                      </p:cBhvr>
                                      <p:to x="100000" y="90000"/>
                                    </p:animScale>
                                    <p:animScale>
                                      <p:cBhvr>
                                        <p:cTn id="25" dur="166" decel="50000">
                                          <p:stCondLst>
                                            <p:cond delay="1668"/>
                                          </p:stCondLst>
                                        </p:cTn>
                                        <p:tgtEl>
                                          <p:spTgt spid="5">
                                            <p:txEl>
                                              <p:pRg st="0" end="0"/>
                                            </p:txEl>
                                          </p:spTgt>
                                        </p:tgtEl>
                                      </p:cBhvr>
                                      <p:to x="100000" y="100000"/>
                                    </p:animScale>
                                    <p:animScale>
                                      <p:cBhvr>
                                        <p:cTn id="26" dur="26">
                                          <p:stCondLst>
                                            <p:cond delay="1808"/>
                                          </p:stCondLst>
                                        </p:cTn>
                                        <p:tgtEl>
                                          <p:spTgt spid="5">
                                            <p:txEl>
                                              <p:pRg st="0" end="0"/>
                                            </p:txEl>
                                          </p:spTgt>
                                        </p:tgtEl>
                                      </p:cBhvr>
                                      <p:to x="100000" y="95000"/>
                                    </p:animScale>
                                    <p:animScale>
                                      <p:cBhvr>
                                        <p:cTn id="27" dur="166" decel="50000">
                                          <p:stCondLst>
                                            <p:cond delay="1834"/>
                                          </p:stCondLst>
                                        </p:cTn>
                                        <p:tgtEl>
                                          <p:spTgt spid="5">
                                            <p:txEl>
                                              <p:pRg st="0" end="0"/>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994122"/>
          </a:xfrm>
        </p:spPr>
        <p:txBody>
          <a:bodyPr/>
          <a:lstStyle/>
          <a:p>
            <a:pPr algn="ctr"/>
            <a:r>
              <a:rPr lang="id-ID" dirty="0">
                <a:solidFill>
                  <a:srgbClr val="FFFF00"/>
                </a:solidFill>
              </a:rPr>
              <a:t>ISTILAH-ISTILAH HI SEBAGAI BIDANG STUDI</a:t>
            </a:r>
            <a:br>
              <a:rPr lang="id-ID" dirty="0">
                <a:solidFill>
                  <a:srgbClr val="FFFF00"/>
                </a:solidFill>
              </a:rPr>
            </a:br>
            <a:r>
              <a:rPr lang="id-ID" dirty="0">
                <a:solidFill>
                  <a:srgbClr val="FFFF00"/>
                </a:solidFill>
              </a:rPr>
              <a:t>THE TERMS OF IR AS A FIELD OF STUDy</a:t>
            </a:r>
          </a:p>
        </p:txBody>
      </p:sp>
      <p:sp>
        <p:nvSpPr>
          <p:cNvPr id="3" name="Content Placeholder 2"/>
          <p:cNvSpPr>
            <a:spLocks noGrp="1"/>
          </p:cNvSpPr>
          <p:nvPr>
            <p:ph sz="quarter" idx="13"/>
          </p:nvPr>
        </p:nvSpPr>
        <p:spPr>
          <a:xfrm>
            <a:off x="323528" y="1484784"/>
            <a:ext cx="8496944" cy="5040560"/>
          </a:xfrm>
        </p:spPr>
        <p:txBody>
          <a:bodyPr>
            <a:normAutofit fontScale="92500" lnSpcReduction="10000"/>
          </a:bodyPr>
          <a:lstStyle/>
          <a:p>
            <a:r>
              <a:rPr lang="id-ID" sz="3200" dirty="0">
                <a:solidFill>
                  <a:srgbClr val="00B0F0"/>
                </a:solidFill>
              </a:rPr>
              <a:t>IR as a separate field of study</a:t>
            </a:r>
            <a:r>
              <a:rPr lang="id-ID" sz="3200" dirty="0"/>
              <a:t> (HI sebagai sebuah bidang studi yang terpisah) –Coulumbis &amp; Wolfe</a:t>
            </a:r>
          </a:p>
          <a:p>
            <a:r>
              <a:rPr lang="id-ID" sz="3200" dirty="0">
                <a:solidFill>
                  <a:srgbClr val="00B0F0"/>
                </a:solidFill>
              </a:rPr>
              <a:t>IR as an interdisciplinary field</a:t>
            </a:r>
            <a:r>
              <a:rPr lang="id-ID" sz="3200" dirty="0"/>
              <a:t> (HI sebagai sebuah bidang interdisiplin) –W.C. Olson </a:t>
            </a:r>
          </a:p>
          <a:p>
            <a:r>
              <a:rPr lang="id-ID" sz="3200" dirty="0">
                <a:solidFill>
                  <a:srgbClr val="00B0F0"/>
                </a:solidFill>
              </a:rPr>
              <a:t>IR as a multidis</a:t>
            </a:r>
            <a:r>
              <a:rPr lang="en-US" sz="3200" dirty="0">
                <a:solidFill>
                  <a:srgbClr val="00B0F0"/>
                </a:solidFill>
              </a:rPr>
              <a:t>ci</a:t>
            </a:r>
            <a:r>
              <a:rPr lang="id-ID" sz="3200" dirty="0">
                <a:solidFill>
                  <a:srgbClr val="00B0F0"/>
                </a:solidFill>
              </a:rPr>
              <a:t>plinary science </a:t>
            </a:r>
            <a:r>
              <a:rPr lang="id-ID" sz="3200" dirty="0"/>
              <a:t>(HI sebagai sebuah ilmu pengetahuan yang bersifat multidisiplin)</a:t>
            </a:r>
          </a:p>
          <a:p>
            <a:r>
              <a:rPr lang="id-ID" sz="3200" dirty="0">
                <a:solidFill>
                  <a:srgbClr val="00B0F0"/>
                </a:solidFill>
              </a:rPr>
              <a:t>IR as a distinct discipline </a:t>
            </a:r>
            <a:r>
              <a:rPr lang="id-ID" sz="3200" dirty="0"/>
              <a:t>(HI sebagai sebuah disiplin atau ilmu pengetahuan yang berdiri sendiri)</a:t>
            </a:r>
          </a:p>
          <a:p>
            <a:r>
              <a:rPr lang="id-ID" sz="3200" dirty="0">
                <a:solidFill>
                  <a:srgbClr val="00B0F0"/>
                </a:solidFill>
              </a:rPr>
              <a:t>IR as an autonomous academic field </a:t>
            </a:r>
            <a:r>
              <a:rPr lang="id-ID" sz="3200" dirty="0"/>
              <a:t>(HI sebagai bidang akademis yang otonom) –J.B. Elshtan &amp; M. Griffiths</a:t>
            </a:r>
          </a:p>
          <a:p>
            <a:endParaRPr lang="id-ID" sz="3200" dirty="0"/>
          </a:p>
        </p:txBody>
      </p:sp>
    </p:spTree>
    <p:extLst>
      <p:ext uri="{BB962C8B-B14F-4D97-AF65-F5344CB8AC3E}">
        <p14:creationId xmlns:p14="http://schemas.microsoft.com/office/powerpoint/2010/main" val="2747315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2"/>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3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p:cTn id="11"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2"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3"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4" dur="10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6" presetClass="entr" presetSubtype="0"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wipe(down)">
                                      <p:cBhvr>
                                        <p:cTn id="19" dur="580">
                                          <p:stCondLst>
                                            <p:cond delay="0"/>
                                          </p:stCondLst>
                                        </p:cTn>
                                        <p:tgtEl>
                                          <p:spTgt spid="3">
                                            <p:txEl>
                                              <p:pRg st="1" end="1"/>
                                            </p:txEl>
                                          </p:spTgt>
                                        </p:tgtEl>
                                      </p:cBhvr>
                                    </p:animEffect>
                                    <p:anim calcmode="lin" valueType="num">
                                      <p:cBhvr>
                                        <p:cTn id="20"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1"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2"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3"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24"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25" dur="26">
                                          <p:stCondLst>
                                            <p:cond delay="650"/>
                                          </p:stCondLst>
                                        </p:cTn>
                                        <p:tgtEl>
                                          <p:spTgt spid="3">
                                            <p:txEl>
                                              <p:pRg st="1" end="1"/>
                                            </p:txEl>
                                          </p:spTgt>
                                        </p:tgtEl>
                                      </p:cBhvr>
                                      <p:to x="100000" y="60000"/>
                                    </p:animScale>
                                    <p:animScale>
                                      <p:cBhvr>
                                        <p:cTn id="26" dur="166" decel="50000">
                                          <p:stCondLst>
                                            <p:cond delay="676"/>
                                          </p:stCondLst>
                                        </p:cTn>
                                        <p:tgtEl>
                                          <p:spTgt spid="3">
                                            <p:txEl>
                                              <p:pRg st="1" end="1"/>
                                            </p:txEl>
                                          </p:spTgt>
                                        </p:tgtEl>
                                      </p:cBhvr>
                                      <p:to x="100000" y="100000"/>
                                    </p:animScale>
                                    <p:animScale>
                                      <p:cBhvr>
                                        <p:cTn id="27" dur="26">
                                          <p:stCondLst>
                                            <p:cond delay="1312"/>
                                          </p:stCondLst>
                                        </p:cTn>
                                        <p:tgtEl>
                                          <p:spTgt spid="3">
                                            <p:txEl>
                                              <p:pRg st="1" end="1"/>
                                            </p:txEl>
                                          </p:spTgt>
                                        </p:tgtEl>
                                      </p:cBhvr>
                                      <p:to x="100000" y="80000"/>
                                    </p:animScale>
                                    <p:animScale>
                                      <p:cBhvr>
                                        <p:cTn id="28" dur="166" decel="50000">
                                          <p:stCondLst>
                                            <p:cond delay="1338"/>
                                          </p:stCondLst>
                                        </p:cTn>
                                        <p:tgtEl>
                                          <p:spTgt spid="3">
                                            <p:txEl>
                                              <p:pRg st="1" end="1"/>
                                            </p:txEl>
                                          </p:spTgt>
                                        </p:tgtEl>
                                      </p:cBhvr>
                                      <p:to x="100000" y="100000"/>
                                    </p:animScale>
                                    <p:animScale>
                                      <p:cBhvr>
                                        <p:cTn id="29" dur="26">
                                          <p:stCondLst>
                                            <p:cond delay="1642"/>
                                          </p:stCondLst>
                                        </p:cTn>
                                        <p:tgtEl>
                                          <p:spTgt spid="3">
                                            <p:txEl>
                                              <p:pRg st="1" end="1"/>
                                            </p:txEl>
                                          </p:spTgt>
                                        </p:tgtEl>
                                      </p:cBhvr>
                                      <p:to x="100000" y="90000"/>
                                    </p:animScale>
                                    <p:animScale>
                                      <p:cBhvr>
                                        <p:cTn id="30" dur="166" decel="50000">
                                          <p:stCondLst>
                                            <p:cond delay="1668"/>
                                          </p:stCondLst>
                                        </p:cTn>
                                        <p:tgtEl>
                                          <p:spTgt spid="3">
                                            <p:txEl>
                                              <p:pRg st="1" end="1"/>
                                            </p:txEl>
                                          </p:spTgt>
                                        </p:tgtEl>
                                      </p:cBhvr>
                                      <p:to x="100000" y="100000"/>
                                    </p:animScale>
                                    <p:animScale>
                                      <p:cBhvr>
                                        <p:cTn id="31" dur="26">
                                          <p:stCondLst>
                                            <p:cond delay="1808"/>
                                          </p:stCondLst>
                                        </p:cTn>
                                        <p:tgtEl>
                                          <p:spTgt spid="3">
                                            <p:txEl>
                                              <p:pRg st="1" end="1"/>
                                            </p:txEl>
                                          </p:spTgt>
                                        </p:tgtEl>
                                      </p:cBhvr>
                                      <p:to x="100000" y="95000"/>
                                    </p:animScale>
                                    <p:animScale>
                                      <p:cBhvr>
                                        <p:cTn id="32" dur="166" decel="50000">
                                          <p:stCondLst>
                                            <p:cond delay="1834"/>
                                          </p:stCondLst>
                                        </p:cTn>
                                        <p:tgtEl>
                                          <p:spTgt spid="3">
                                            <p:txEl>
                                              <p:pRg st="1" end="1"/>
                                            </p:txEl>
                                          </p:spTgt>
                                        </p:tgtEl>
                                      </p:cBhvr>
                                      <p:to x="100000" y="100000"/>
                                    </p:animScale>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2" end="2"/>
                                            </p:txEl>
                                          </p:spTgt>
                                        </p:tgtEl>
                                        <p:attrNameLst>
                                          <p:attrName>style.visibility</p:attrName>
                                        </p:attrNameLst>
                                      </p:cBhvr>
                                      <p:to>
                                        <p:strVal val="visible"/>
                                      </p:to>
                                    </p:set>
                                    <p:anim calcmode="lin" valueType="num">
                                      <p:cBhvr additive="base">
                                        <p:cTn id="3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45" presetClass="entr" presetSubtype="0" fill="hold" nodeType="clickEffect">
                                  <p:stCondLst>
                                    <p:cond delay="0"/>
                                  </p:stCondLst>
                                  <p:childTnLst>
                                    <p:set>
                                      <p:cBhvr>
                                        <p:cTn id="42" dur="1" fill="hold">
                                          <p:stCondLst>
                                            <p:cond delay="0"/>
                                          </p:stCondLst>
                                        </p:cTn>
                                        <p:tgtEl>
                                          <p:spTgt spid="3">
                                            <p:txEl>
                                              <p:pRg st="3" end="3"/>
                                            </p:txEl>
                                          </p:spTgt>
                                        </p:tgtEl>
                                        <p:attrNameLst>
                                          <p:attrName>style.visibility</p:attrName>
                                        </p:attrNameLst>
                                      </p:cBhvr>
                                      <p:to>
                                        <p:strVal val="visible"/>
                                      </p:to>
                                    </p:set>
                                    <p:animEffect transition="in" filter="fade">
                                      <p:cBhvr>
                                        <p:cTn id="43" dur="2000"/>
                                        <p:tgtEl>
                                          <p:spTgt spid="3">
                                            <p:txEl>
                                              <p:pRg st="3" end="3"/>
                                            </p:txEl>
                                          </p:spTgt>
                                        </p:tgtEl>
                                      </p:cBhvr>
                                    </p:animEffect>
                                    <p:anim calcmode="lin" valueType="num">
                                      <p:cBhvr>
                                        <p:cTn id="44" dur="2000" fill="hold"/>
                                        <p:tgtEl>
                                          <p:spTgt spid="3">
                                            <p:txEl>
                                              <p:pRg st="3" end="3"/>
                                            </p:txEl>
                                          </p:spTgt>
                                        </p:tgtEl>
                                        <p:attrNameLst>
                                          <p:attrName>ppt_w</p:attrName>
                                        </p:attrNameLst>
                                      </p:cBhvr>
                                      <p:tavLst>
                                        <p:tav tm="0" fmla="#ppt_w*sin(2.5*pi*$)">
                                          <p:val>
                                            <p:fltVal val="0"/>
                                          </p:val>
                                        </p:tav>
                                        <p:tav tm="100000">
                                          <p:val>
                                            <p:fltVal val="1"/>
                                          </p:val>
                                        </p:tav>
                                      </p:tavLst>
                                    </p:anim>
                                    <p:anim calcmode="lin" valueType="num">
                                      <p:cBhvr>
                                        <p:cTn id="45" dur="2000" fill="hold"/>
                                        <p:tgtEl>
                                          <p:spTgt spid="3">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46" fill="hold">
                      <p:stCondLst>
                        <p:cond delay="indefinite"/>
                      </p:stCondLst>
                      <p:childTnLst>
                        <p:par>
                          <p:cTn id="47" fill="hold">
                            <p:stCondLst>
                              <p:cond delay="0"/>
                            </p:stCondLst>
                            <p:childTnLst>
                              <p:par>
                                <p:cTn id="48" presetID="31" presetClass="entr" presetSubtype="0" fill="hold" nodeType="clickEffect">
                                  <p:stCondLst>
                                    <p:cond delay="0"/>
                                  </p:stCondLst>
                                  <p:childTnLst>
                                    <p:set>
                                      <p:cBhvr>
                                        <p:cTn id="49" dur="1" fill="hold">
                                          <p:stCondLst>
                                            <p:cond delay="0"/>
                                          </p:stCondLst>
                                        </p:cTn>
                                        <p:tgtEl>
                                          <p:spTgt spid="3">
                                            <p:txEl>
                                              <p:pRg st="4" end="4"/>
                                            </p:txEl>
                                          </p:spTgt>
                                        </p:tgtEl>
                                        <p:attrNameLst>
                                          <p:attrName>style.visibility</p:attrName>
                                        </p:attrNameLst>
                                      </p:cBhvr>
                                      <p:to>
                                        <p:strVal val="visible"/>
                                      </p:to>
                                    </p:set>
                                    <p:anim calcmode="lin" valueType="num">
                                      <p:cBhvr>
                                        <p:cTn id="50"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51"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52"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53"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323528" y="620688"/>
            <a:ext cx="8568952" cy="4896544"/>
          </a:xfrm>
        </p:spPr>
        <p:txBody>
          <a:bodyPr>
            <a:noAutofit/>
          </a:bodyPr>
          <a:lstStyle/>
          <a:p>
            <a:r>
              <a:rPr lang="id-ID" sz="3000" dirty="0">
                <a:solidFill>
                  <a:srgbClr val="00B0F0"/>
                </a:solidFill>
              </a:rPr>
              <a:t>IR as a bundle</a:t>
            </a:r>
            <a:r>
              <a:rPr lang="en-US" sz="3000" dirty="0">
                <a:solidFill>
                  <a:srgbClr val="00B0F0"/>
                </a:solidFill>
              </a:rPr>
              <a:t> of subjects…viewed from a common angle</a:t>
            </a:r>
            <a:r>
              <a:rPr lang="id-ID" sz="3000" dirty="0">
                <a:solidFill>
                  <a:srgbClr val="00B0F0"/>
                </a:solidFill>
              </a:rPr>
              <a:t> </a:t>
            </a:r>
            <a:r>
              <a:rPr lang="id-ID" sz="3000" dirty="0"/>
              <a:t>(HI sebagai sebuah bundel akademis</a:t>
            </a:r>
            <a:r>
              <a:rPr lang="en-US" sz="3000" dirty="0"/>
              <a:t>..yang </a:t>
            </a:r>
            <a:r>
              <a:rPr lang="en-US" sz="3000" dirty="0" err="1"/>
              <a:t>dipandang</a:t>
            </a:r>
            <a:r>
              <a:rPr lang="en-US" sz="3000" dirty="0"/>
              <a:t> </a:t>
            </a:r>
            <a:r>
              <a:rPr lang="en-US" sz="3000" dirty="0" err="1"/>
              <a:t>dari</a:t>
            </a:r>
            <a:r>
              <a:rPr lang="en-US" sz="3000" dirty="0"/>
              <a:t> </a:t>
            </a:r>
            <a:r>
              <a:rPr lang="en-US" sz="3000" dirty="0" err="1"/>
              <a:t>sudut</a:t>
            </a:r>
            <a:r>
              <a:rPr lang="en-US" sz="3000" dirty="0"/>
              <a:t> yang </a:t>
            </a:r>
            <a:r>
              <a:rPr lang="en-US" sz="3000" dirty="0" err="1"/>
              <a:t>sama</a:t>
            </a:r>
            <a:r>
              <a:rPr lang="id-ID" sz="3000" dirty="0"/>
              <a:t>)</a:t>
            </a:r>
            <a:r>
              <a:rPr lang="en-US" sz="3000" dirty="0"/>
              <a:t> –Alfred </a:t>
            </a:r>
            <a:r>
              <a:rPr lang="en-US" sz="3000" dirty="0" err="1"/>
              <a:t>Zimmern</a:t>
            </a:r>
            <a:endParaRPr lang="id-ID" sz="3000" dirty="0"/>
          </a:p>
          <a:p>
            <a:r>
              <a:rPr lang="id-ID" sz="3000" dirty="0">
                <a:solidFill>
                  <a:srgbClr val="00B0F0"/>
                </a:solidFill>
              </a:rPr>
              <a:t>IR as a distinct subject-matter </a:t>
            </a:r>
            <a:r>
              <a:rPr lang="id-ID" sz="3000" dirty="0"/>
              <a:t>(HI sebagai sebuah pokok bahasan yang terpisah) –Harry H. Ransom</a:t>
            </a:r>
          </a:p>
          <a:p>
            <a:r>
              <a:rPr lang="id-ID" sz="3000" dirty="0">
                <a:solidFill>
                  <a:srgbClr val="00B0F0"/>
                </a:solidFill>
              </a:rPr>
              <a:t>IR as a convergence science </a:t>
            </a:r>
            <a:r>
              <a:rPr lang="id-ID" sz="3000" dirty="0"/>
              <a:t>(HI sebagai ilmu pengetahuan yang bersifat konvergen)</a:t>
            </a:r>
          </a:p>
          <a:p>
            <a:r>
              <a:rPr lang="id-ID" sz="3000" dirty="0">
                <a:solidFill>
                  <a:srgbClr val="00B0F0"/>
                </a:solidFill>
              </a:rPr>
              <a:t>IR as an integrator science </a:t>
            </a:r>
            <a:r>
              <a:rPr lang="id-ID" sz="3000" dirty="0"/>
              <a:t>(HI sebagai ilmu yang mengintegrasikan berbagai cabang ilmu)</a:t>
            </a:r>
          </a:p>
          <a:p>
            <a:r>
              <a:rPr lang="id-ID" sz="3000" dirty="0">
                <a:solidFill>
                  <a:srgbClr val="00B0F0"/>
                </a:solidFill>
              </a:rPr>
              <a:t>IR as a field of specialization </a:t>
            </a:r>
            <a:r>
              <a:rPr lang="id-ID" sz="3000" dirty="0"/>
              <a:t>(HI sebagai sebuah bidang spesialisasi) –Tryve Mathisen</a:t>
            </a:r>
          </a:p>
        </p:txBody>
      </p:sp>
    </p:spTree>
    <p:extLst>
      <p:ext uri="{BB962C8B-B14F-4D97-AF65-F5344CB8AC3E}">
        <p14:creationId xmlns:p14="http://schemas.microsoft.com/office/powerpoint/2010/main" val="28081980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nodeType="clickEffect">
                                  <p:stCondLst>
                                    <p:cond delay="0"/>
                                  </p:stCondLst>
                                  <p:childTnLst>
                                    <p:animRot by="21600000">
                                      <p:cBhvr>
                                        <p:cTn id="6" dur="2000" fill="hold"/>
                                        <p:tgtEl>
                                          <p:spTgt spid="3">
                                            <p:txEl>
                                              <p:pRg st="0" end="0"/>
                                            </p:txEl>
                                          </p:spTgt>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26"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down)">
                                      <p:cBhvr>
                                        <p:cTn id="11" dur="580">
                                          <p:stCondLst>
                                            <p:cond delay="0"/>
                                          </p:stCondLst>
                                        </p:cTn>
                                        <p:tgtEl>
                                          <p:spTgt spid="3">
                                            <p:txEl>
                                              <p:pRg st="1" end="1"/>
                                            </p:txEl>
                                          </p:spTgt>
                                        </p:tgtEl>
                                      </p:cBhvr>
                                    </p:animEffect>
                                    <p:anim calcmode="lin" valueType="num">
                                      <p:cBhvr>
                                        <p:cTn id="12"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13"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14"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15"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16"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17" dur="26">
                                          <p:stCondLst>
                                            <p:cond delay="650"/>
                                          </p:stCondLst>
                                        </p:cTn>
                                        <p:tgtEl>
                                          <p:spTgt spid="3">
                                            <p:txEl>
                                              <p:pRg st="1" end="1"/>
                                            </p:txEl>
                                          </p:spTgt>
                                        </p:tgtEl>
                                      </p:cBhvr>
                                      <p:to x="100000" y="60000"/>
                                    </p:animScale>
                                    <p:animScale>
                                      <p:cBhvr>
                                        <p:cTn id="18" dur="166" decel="50000">
                                          <p:stCondLst>
                                            <p:cond delay="676"/>
                                          </p:stCondLst>
                                        </p:cTn>
                                        <p:tgtEl>
                                          <p:spTgt spid="3">
                                            <p:txEl>
                                              <p:pRg st="1" end="1"/>
                                            </p:txEl>
                                          </p:spTgt>
                                        </p:tgtEl>
                                      </p:cBhvr>
                                      <p:to x="100000" y="100000"/>
                                    </p:animScale>
                                    <p:animScale>
                                      <p:cBhvr>
                                        <p:cTn id="19" dur="26">
                                          <p:stCondLst>
                                            <p:cond delay="1312"/>
                                          </p:stCondLst>
                                        </p:cTn>
                                        <p:tgtEl>
                                          <p:spTgt spid="3">
                                            <p:txEl>
                                              <p:pRg st="1" end="1"/>
                                            </p:txEl>
                                          </p:spTgt>
                                        </p:tgtEl>
                                      </p:cBhvr>
                                      <p:to x="100000" y="80000"/>
                                    </p:animScale>
                                    <p:animScale>
                                      <p:cBhvr>
                                        <p:cTn id="20" dur="166" decel="50000">
                                          <p:stCondLst>
                                            <p:cond delay="1338"/>
                                          </p:stCondLst>
                                        </p:cTn>
                                        <p:tgtEl>
                                          <p:spTgt spid="3">
                                            <p:txEl>
                                              <p:pRg st="1" end="1"/>
                                            </p:txEl>
                                          </p:spTgt>
                                        </p:tgtEl>
                                      </p:cBhvr>
                                      <p:to x="100000" y="100000"/>
                                    </p:animScale>
                                    <p:animScale>
                                      <p:cBhvr>
                                        <p:cTn id="21" dur="26">
                                          <p:stCondLst>
                                            <p:cond delay="1642"/>
                                          </p:stCondLst>
                                        </p:cTn>
                                        <p:tgtEl>
                                          <p:spTgt spid="3">
                                            <p:txEl>
                                              <p:pRg st="1" end="1"/>
                                            </p:txEl>
                                          </p:spTgt>
                                        </p:tgtEl>
                                      </p:cBhvr>
                                      <p:to x="100000" y="90000"/>
                                    </p:animScale>
                                    <p:animScale>
                                      <p:cBhvr>
                                        <p:cTn id="22" dur="166" decel="50000">
                                          <p:stCondLst>
                                            <p:cond delay="1668"/>
                                          </p:stCondLst>
                                        </p:cTn>
                                        <p:tgtEl>
                                          <p:spTgt spid="3">
                                            <p:txEl>
                                              <p:pRg st="1" end="1"/>
                                            </p:txEl>
                                          </p:spTgt>
                                        </p:tgtEl>
                                      </p:cBhvr>
                                      <p:to x="100000" y="100000"/>
                                    </p:animScale>
                                    <p:animScale>
                                      <p:cBhvr>
                                        <p:cTn id="23" dur="26">
                                          <p:stCondLst>
                                            <p:cond delay="1808"/>
                                          </p:stCondLst>
                                        </p:cTn>
                                        <p:tgtEl>
                                          <p:spTgt spid="3">
                                            <p:txEl>
                                              <p:pRg st="1" end="1"/>
                                            </p:txEl>
                                          </p:spTgt>
                                        </p:tgtEl>
                                      </p:cBhvr>
                                      <p:to x="100000" y="95000"/>
                                    </p:animScale>
                                    <p:animScale>
                                      <p:cBhvr>
                                        <p:cTn id="24" dur="166" decel="50000">
                                          <p:stCondLst>
                                            <p:cond delay="1834"/>
                                          </p:stCondLst>
                                        </p:cTn>
                                        <p:tgtEl>
                                          <p:spTgt spid="3">
                                            <p:txEl>
                                              <p:pRg st="1" end="1"/>
                                            </p:txEl>
                                          </p:spTgt>
                                        </p:tgtEl>
                                      </p:cBhvr>
                                      <p:to x="100000" y="100000"/>
                                    </p:animScale>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3">
                                            <p:txEl>
                                              <p:pRg st="2" end="2"/>
                                            </p:txEl>
                                          </p:spTgt>
                                        </p:tgtEl>
                                        <p:attrNameLst>
                                          <p:attrName>style.visibility</p:attrName>
                                        </p:attrNameLst>
                                      </p:cBhvr>
                                      <p:to>
                                        <p:strVal val="visible"/>
                                      </p:to>
                                    </p:set>
                                    <p:anim calcmode="lin" valueType="num">
                                      <p:cBhvr additive="base">
                                        <p:cTn id="2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5" presetClass="entr" presetSubtype="0" fill="hold"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2000"/>
                                        <p:tgtEl>
                                          <p:spTgt spid="3">
                                            <p:txEl>
                                              <p:pRg st="3" end="3"/>
                                            </p:txEl>
                                          </p:spTgt>
                                        </p:tgtEl>
                                      </p:cBhvr>
                                    </p:animEffect>
                                    <p:anim calcmode="lin" valueType="num">
                                      <p:cBhvr>
                                        <p:cTn id="36" dur="2000" fill="hold"/>
                                        <p:tgtEl>
                                          <p:spTgt spid="3">
                                            <p:txEl>
                                              <p:pRg st="3" end="3"/>
                                            </p:txEl>
                                          </p:spTgt>
                                        </p:tgtEl>
                                        <p:attrNameLst>
                                          <p:attrName>ppt_w</p:attrName>
                                        </p:attrNameLst>
                                      </p:cBhvr>
                                      <p:tavLst>
                                        <p:tav tm="0" fmla="#ppt_w*sin(2.5*pi*$)">
                                          <p:val>
                                            <p:fltVal val="0"/>
                                          </p:val>
                                        </p:tav>
                                        <p:tav tm="100000">
                                          <p:val>
                                            <p:fltVal val="1"/>
                                          </p:val>
                                        </p:tav>
                                      </p:tavLst>
                                    </p:anim>
                                    <p:anim calcmode="lin" valueType="num">
                                      <p:cBhvr>
                                        <p:cTn id="37" dur="2000" fill="hold"/>
                                        <p:tgtEl>
                                          <p:spTgt spid="3">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38" fill="hold">
                      <p:stCondLst>
                        <p:cond delay="indefinite"/>
                      </p:stCondLst>
                      <p:childTnLst>
                        <p:par>
                          <p:cTn id="39" fill="hold">
                            <p:stCondLst>
                              <p:cond delay="0"/>
                            </p:stCondLst>
                            <p:childTnLst>
                              <p:par>
                                <p:cTn id="40" presetID="31" presetClass="entr" presetSubtype="0" fill="hold" nodeType="clickEffect">
                                  <p:stCondLst>
                                    <p:cond delay="0"/>
                                  </p:stCondLst>
                                  <p:childTnLst>
                                    <p:set>
                                      <p:cBhvr>
                                        <p:cTn id="41" dur="1" fill="hold">
                                          <p:stCondLst>
                                            <p:cond delay="0"/>
                                          </p:stCondLst>
                                        </p:cTn>
                                        <p:tgtEl>
                                          <p:spTgt spid="3">
                                            <p:txEl>
                                              <p:pRg st="4" end="4"/>
                                            </p:txEl>
                                          </p:spTgt>
                                        </p:tgtEl>
                                        <p:attrNameLst>
                                          <p:attrName>style.visibility</p:attrName>
                                        </p:attrNameLst>
                                      </p:cBhvr>
                                      <p:to>
                                        <p:strVal val="visible"/>
                                      </p:to>
                                    </p:set>
                                    <p:anim calcmode="lin" valueType="num">
                                      <p:cBhvr>
                                        <p:cTn id="42"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3"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44"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45"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994122"/>
          </a:xfrm>
        </p:spPr>
        <p:txBody>
          <a:bodyPr/>
          <a:lstStyle/>
          <a:p>
            <a:pPr algn="ctr"/>
            <a:r>
              <a:rPr lang="id-ID" dirty="0">
                <a:solidFill>
                  <a:srgbClr val="FFFF00"/>
                </a:solidFill>
              </a:rPr>
              <a:t>ILMU HI SEBAGAI ILMU INTEGRATOR ATAU SEBAGAI BIDANG STUDI KONVERGEN </a:t>
            </a:r>
          </a:p>
        </p:txBody>
      </p:sp>
      <p:sp>
        <p:nvSpPr>
          <p:cNvPr id="3" name="Content Placeholder 2"/>
          <p:cNvSpPr>
            <a:spLocks noGrp="1"/>
          </p:cNvSpPr>
          <p:nvPr>
            <p:ph sz="quarter" idx="13"/>
          </p:nvPr>
        </p:nvSpPr>
        <p:spPr/>
        <p:txBody>
          <a:bodyPr/>
          <a:lstStyle/>
          <a:p>
            <a:endParaRPr lang="id-ID" dirty="0"/>
          </a:p>
        </p:txBody>
      </p:sp>
      <p:sp>
        <p:nvSpPr>
          <p:cNvPr id="4" name="Rectangle 3"/>
          <p:cNvSpPr/>
          <p:nvPr/>
        </p:nvSpPr>
        <p:spPr>
          <a:xfrm>
            <a:off x="611560" y="1412776"/>
            <a:ext cx="2088232" cy="576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solidFill>
                  <a:srgbClr val="FFFF00"/>
                </a:solidFill>
              </a:rPr>
              <a:t>ILMU POLITIK</a:t>
            </a:r>
          </a:p>
        </p:txBody>
      </p:sp>
      <p:sp>
        <p:nvSpPr>
          <p:cNvPr id="5" name="Rectangle 4"/>
          <p:cNvSpPr/>
          <p:nvPr/>
        </p:nvSpPr>
        <p:spPr>
          <a:xfrm>
            <a:off x="611560" y="2132856"/>
            <a:ext cx="2088232" cy="576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solidFill>
                  <a:srgbClr val="FFFF00"/>
                </a:solidFill>
              </a:rPr>
              <a:t>ILMU EKONOMI</a:t>
            </a:r>
          </a:p>
        </p:txBody>
      </p:sp>
      <p:sp>
        <p:nvSpPr>
          <p:cNvPr id="6" name="Rectangle 5"/>
          <p:cNvSpPr/>
          <p:nvPr/>
        </p:nvSpPr>
        <p:spPr>
          <a:xfrm>
            <a:off x="611560" y="2996952"/>
            <a:ext cx="2088232" cy="576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solidFill>
                  <a:srgbClr val="FFFF00"/>
                </a:solidFill>
              </a:rPr>
              <a:t>ILMU HUKUM</a:t>
            </a:r>
          </a:p>
        </p:txBody>
      </p:sp>
      <p:sp>
        <p:nvSpPr>
          <p:cNvPr id="7" name="Rectangle 6"/>
          <p:cNvSpPr/>
          <p:nvPr/>
        </p:nvSpPr>
        <p:spPr>
          <a:xfrm>
            <a:off x="611560" y="3789040"/>
            <a:ext cx="2088232" cy="504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solidFill>
                  <a:srgbClr val="FFFF00"/>
                </a:solidFill>
              </a:rPr>
              <a:t>ILMU SEJARAH</a:t>
            </a:r>
          </a:p>
        </p:txBody>
      </p:sp>
      <p:sp>
        <p:nvSpPr>
          <p:cNvPr id="8" name="Rectangle 7"/>
          <p:cNvSpPr/>
          <p:nvPr/>
        </p:nvSpPr>
        <p:spPr>
          <a:xfrm>
            <a:off x="611560" y="4509120"/>
            <a:ext cx="2088232" cy="52920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solidFill>
                  <a:srgbClr val="FFFF00"/>
                </a:solidFill>
              </a:rPr>
              <a:t>ILMU KOMUNIKASI</a:t>
            </a:r>
          </a:p>
        </p:txBody>
      </p:sp>
      <p:sp>
        <p:nvSpPr>
          <p:cNvPr id="9" name="Rectangle 8"/>
          <p:cNvSpPr/>
          <p:nvPr/>
        </p:nvSpPr>
        <p:spPr>
          <a:xfrm>
            <a:off x="611560" y="5229200"/>
            <a:ext cx="2088232" cy="504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solidFill>
                  <a:srgbClr val="FFFF00"/>
                </a:solidFill>
              </a:rPr>
              <a:t>PSIKOLOGI</a:t>
            </a:r>
          </a:p>
        </p:txBody>
      </p:sp>
      <p:sp>
        <p:nvSpPr>
          <p:cNvPr id="10" name="Rectangle 9"/>
          <p:cNvSpPr/>
          <p:nvPr/>
        </p:nvSpPr>
        <p:spPr>
          <a:xfrm>
            <a:off x="3131840" y="1412776"/>
            <a:ext cx="2016224" cy="576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solidFill>
                  <a:srgbClr val="FFFF00"/>
                </a:solidFill>
              </a:rPr>
              <a:t>POLITIK INTERNASIONAL</a:t>
            </a:r>
          </a:p>
        </p:txBody>
      </p:sp>
      <p:sp>
        <p:nvSpPr>
          <p:cNvPr id="11" name="Rectangle 10"/>
          <p:cNvSpPr/>
          <p:nvPr/>
        </p:nvSpPr>
        <p:spPr>
          <a:xfrm>
            <a:off x="3131840" y="2204864"/>
            <a:ext cx="2016224" cy="576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solidFill>
                  <a:srgbClr val="FFFF00"/>
                </a:solidFill>
              </a:rPr>
              <a:t>EKONOMI INTERNASIONAL</a:t>
            </a:r>
          </a:p>
        </p:txBody>
      </p:sp>
      <p:sp>
        <p:nvSpPr>
          <p:cNvPr id="12" name="Rectangle 11"/>
          <p:cNvSpPr/>
          <p:nvPr/>
        </p:nvSpPr>
        <p:spPr>
          <a:xfrm>
            <a:off x="3131840" y="2996952"/>
            <a:ext cx="2016224" cy="576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solidFill>
                  <a:srgbClr val="FFFF00"/>
                </a:solidFill>
              </a:rPr>
              <a:t>HUKUM INTERNASIONAL</a:t>
            </a:r>
          </a:p>
        </p:txBody>
      </p:sp>
      <p:sp>
        <p:nvSpPr>
          <p:cNvPr id="13" name="Rectangle 12"/>
          <p:cNvSpPr/>
          <p:nvPr/>
        </p:nvSpPr>
        <p:spPr>
          <a:xfrm>
            <a:off x="3131840" y="3789040"/>
            <a:ext cx="2016224" cy="504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solidFill>
                  <a:srgbClr val="FFFF00"/>
                </a:solidFill>
              </a:rPr>
              <a:t>SEJARAH DIPLOMASI</a:t>
            </a:r>
          </a:p>
        </p:txBody>
      </p:sp>
      <p:sp>
        <p:nvSpPr>
          <p:cNvPr id="14" name="Rectangle 13"/>
          <p:cNvSpPr/>
          <p:nvPr/>
        </p:nvSpPr>
        <p:spPr>
          <a:xfrm>
            <a:off x="3131840" y="4509120"/>
            <a:ext cx="2016224" cy="52920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solidFill>
                  <a:srgbClr val="FFFF00"/>
                </a:solidFill>
              </a:rPr>
              <a:t>KOMUNIKASI INTERNASIONAL</a:t>
            </a:r>
          </a:p>
        </p:txBody>
      </p:sp>
      <p:sp>
        <p:nvSpPr>
          <p:cNvPr id="15" name="Rectangle 14"/>
          <p:cNvSpPr/>
          <p:nvPr/>
        </p:nvSpPr>
        <p:spPr>
          <a:xfrm>
            <a:off x="3131840" y="5229200"/>
            <a:ext cx="2016224" cy="504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solidFill>
                  <a:srgbClr val="FFFF00"/>
                </a:solidFill>
              </a:rPr>
              <a:t>PERANG </a:t>
            </a:r>
          </a:p>
          <a:p>
            <a:pPr algn="ctr"/>
            <a:r>
              <a:rPr lang="id-ID" dirty="0">
                <a:solidFill>
                  <a:srgbClr val="FFFF00"/>
                </a:solidFill>
              </a:rPr>
              <a:t>URAT SYARAF</a:t>
            </a:r>
          </a:p>
        </p:txBody>
      </p:sp>
      <p:sp>
        <p:nvSpPr>
          <p:cNvPr id="16" name="Oval 15"/>
          <p:cNvSpPr/>
          <p:nvPr/>
        </p:nvSpPr>
        <p:spPr>
          <a:xfrm>
            <a:off x="6516216" y="2996952"/>
            <a:ext cx="2448272" cy="194421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solidFill>
                  <a:srgbClr val="C00000"/>
                </a:solidFill>
              </a:rPr>
              <a:t>ILMU/STUDI HUBUNGAN INTERNASIONAL</a:t>
            </a:r>
          </a:p>
        </p:txBody>
      </p:sp>
      <p:cxnSp>
        <p:nvCxnSpPr>
          <p:cNvPr id="18" name="Straight Arrow Connector 17"/>
          <p:cNvCxnSpPr/>
          <p:nvPr/>
        </p:nvCxnSpPr>
        <p:spPr>
          <a:xfrm>
            <a:off x="2699792" y="1700808"/>
            <a:ext cx="432048"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a:endCxn id="11" idx="1"/>
          </p:cNvCxnSpPr>
          <p:nvPr/>
        </p:nvCxnSpPr>
        <p:spPr>
          <a:xfrm>
            <a:off x="2699792" y="2492896"/>
            <a:ext cx="432048"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a:off x="2699792" y="3284984"/>
            <a:ext cx="432048"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a:endCxn id="13" idx="1"/>
          </p:cNvCxnSpPr>
          <p:nvPr/>
        </p:nvCxnSpPr>
        <p:spPr>
          <a:xfrm>
            <a:off x="2699792" y="4041068"/>
            <a:ext cx="432048"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a:stCxn id="8" idx="3"/>
            <a:endCxn id="14" idx="1"/>
          </p:cNvCxnSpPr>
          <p:nvPr/>
        </p:nvCxnSpPr>
        <p:spPr>
          <a:xfrm>
            <a:off x="2699792" y="4773724"/>
            <a:ext cx="432048"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a:endCxn id="15" idx="1"/>
          </p:cNvCxnSpPr>
          <p:nvPr/>
        </p:nvCxnSpPr>
        <p:spPr>
          <a:xfrm>
            <a:off x="2699792" y="5481228"/>
            <a:ext cx="432048"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a:stCxn id="10" idx="3"/>
            <a:endCxn id="16" idx="1"/>
          </p:cNvCxnSpPr>
          <p:nvPr/>
        </p:nvCxnSpPr>
        <p:spPr>
          <a:xfrm>
            <a:off x="5148064" y="1700808"/>
            <a:ext cx="1726693" cy="158086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p:nvPr/>
        </p:nvCxnSpPr>
        <p:spPr>
          <a:xfrm>
            <a:off x="5148064" y="2492896"/>
            <a:ext cx="1584176" cy="97210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p:nvPr/>
        </p:nvCxnSpPr>
        <p:spPr>
          <a:xfrm flipV="1">
            <a:off x="5148064" y="4578679"/>
            <a:ext cx="1584176" cy="90254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3" name="Straight Arrow Connector 42"/>
          <p:cNvCxnSpPr/>
          <p:nvPr/>
        </p:nvCxnSpPr>
        <p:spPr>
          <a:xfrm flipV="1">
            <a:off x="5148064" y="4365104"/>
            <a:ext cx="1440160" cy="4271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5" name="Straight Arrow Connector 44"/>
          <p:cNvCxnSpPr>
            <a:stCxn id="13" idx="3"/>
            <a:endCxn id="16" idx="2"/>
          </p:cNvCxnSpPr>
          <p:nvPr/>
        </p:nvCxnSpPr>
        <p:spPr>
          <a:xfrm flipV="1">
            <a:off x="5148064" y="3969060"/>
            <a:ext cx="1368152" cy="7200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p:nvPr/>
        </p:nvCxnSpPr>
        <p:spPr>
          <a:xfrm>
            <a:off x="5112060" y="3284984"/>
            <a:ext cx="1476164" cy="3600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8" name="Rectangle 47"/>
          <p:cNvSpPr/>
          <p:nvPr/>
        </p:nvSpPr>
        <p:spPr>
          <a:xfrm>
            <a:off x="611560" y="5949280"/>
            <a:ext cx="2088232" cy="5652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solidFill>
                  <a:srgbClr val="FFFF00"/>
                </a:solidFill>
              </a:rPr>
              <a:t>SOSIOLOGI</a:t>
            </a:r>
          </a:p>
        </p:txBody>
      </p:sp>
      <p:sp>
        <p:nvSpPr>
          <p:cNvPr id="49" name="Rectangle 48"/>
          <p:cNvSpPr/>
          <p:nvPr/>
        </p:nvSpPr>
        <p:spPr>
          <a:xfrm>
            <a:off x="3131840" y="5949280"/>
            <a:ext cx="2016224" cy="5652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solidFill>
                  <a:srgbClr val="FFFF00"/>
                </a:solidFill>
              </a:rPr>
              <a:t>INTERAKSI MASYARAKAT</a:t>
            </a:r>
          </a:p>
        </p:txBody>
      </p:sp>
      <p:cxnSp>
        <p:nvCxnSpPr>
          <p:cNvPr id="51" name="Straight Arrow Connector 50"/>
          <p:cNvCxnSpPr>
            <a:stCxn id="48" idx="3"/>
            <a:endCxn id="49" idx="1"/>
          </p:cNvCxnSpPr>
          <p:nvPr/>
        </p:nvCxnSpPr>
        <p:spPr>
          <a:xfrm>
            <a:off x="2699792" y="6231886"/>
            <a:ext cx="432048"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3" name="Straight Arrow Connector 52"/>
          <p:cNvCxnSpPr>
            <a:stCxn id="49" idx="3"/>
            <a:endCxn id="16" idx="3"/>
          </p:cNvCxnSpPr>
          <p:nvPr/>
        </p:nvCxnSpPr>
        <p:spPr>
          <a:xfrm flipV="1">
            <a:off x="5148064" y="4656444"/>
            <a:ext cx="1726693" cy="157544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80" name="Rounded Rectangle 79"/>
          <p:cNvSpPr/>
          <p:nvPr/>
        </p:nvSpPr>
        <p:spPr>
          <a:xfrm>
            <a:off x="6874757" y="1412776"/>
            <a:ext cx="1635979" cy="79208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solidFill>
                  <a:srgbClr val="FFFF00"/>
                </a:solidFill>
              </a:rPr>
              <a:t>MATEMATIKA/ STATISTIKA</a:t>
            </a:r>
          </a:p>
        </p:txBody>
      </p:sp>
      <p:sp>
        <p:nvSpPr>
          <p:cNvPr id="81" name="Rounded Rectangle 80"/>
          <p:cNvSpPr/>
          <p:nvPr/>
        </p:nvSpPr>
        <p:spPr>
          <a:xfrm>
            <a:off x="6874757" y="5733256"/>
            <a:ext cx="1635979" cy="7812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solidFill>
                  <a:srgbClr val="FFFF00"/>
                </a:solidFill>
              </a:rPr>
              <a:t>ILMU-ILMU ALAM &amp; HUMANIORA</a:t>
            </a:r>
          </a:p>
        </p:txBody>
      </p:sp>
      <p:cxnSp>
        <p:nvCxnSpPr>
          <p:cNvPr id="83" name="Straight Arrow Connector 82"/>
          <p:cNvCxnSpPr/>
          <p:nvPr/>
        </p:nvCxnSpPr>
        <p:spPr>
          <a:xfrm>
            <a:off x="7692746" y="2204864"/>
            <a:ext cx="0" cy="7920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5" name="Straight Arrow Connector 84"/>
          <p:cNvCxnSpPr/>
          <p:nvPr/>
        </p:nvCxnSpPr>
        <p:spPr>
          <a:xfrm flipV="1">
            <a:off x="7692746" y="4941168"/>
            <a:ext cx="0" cy="7920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400079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2"/>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26"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wipe(down)">
                                      <p:cBhvr>
                                        <p:cTn id="11" dur="580">
                                          <p:stCondLst>
                                            <p:cond delay="0"/>
                                          </p:stCondLst>
                                        </p:cTn>
                                        <p:tgtEl>
                                          <p:spTgt spid="4"/>
                                        </p:tgtEl>
                                      </p:cBhvr>
                                    </p:animEffect>
                                    <p:anim calcmode="lin" valueType="num">
                                      <p:cBhvr>
                                        <p:cTn id="12"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13"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4"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5"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6"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7" dur="26">
                                          <p:stCondLst>
                                            <p:cond delay="650"/>
                                          </p:stCondLst>
                                        </p:cTn>
                                        <p:tgtEl>
                                          <p:spTgt spid="4"/>
                                        </p:tgtEl>
                                      </p:cBhvr>
                                      <p:to x="100000" y="60000"/>
                                    </p:animScale>
                                    <p:animScale>
                                      <p:cBhvr>
                                        <p:cTn id="18" dur="166" decel="50000">
                                          <p:stCondLst>
                                            <p:cond delay="676"/>
                                          </p:stCondLst>
                                        </p:cTn>
                                        <p:tgtEl>
                                          <p:spTgt spid="4"/>
                                        </p:tgtEl>
                                      </p:cBhvr>
                                      <p:to x="100000" y="100000"/>
                                    </p:animScale>
                                    <p:animScale>
                                      <p:cBhvr>
                                        <p:cTn id="19" dur="26">
                                          <p:stCondLst>
                                            <p:cond delay="1312"/>
                                          </p:stCondLst>
                                        </p:cTn>
                                        <p:tgtEl>
                                          <p:spTgt spid="4"/>
                                        </p:tgtEl>
                                      </p:cBhvr>
                                      <p:to x="100000" y="80000"/>
                                    </p:animScale>
                                    <p:animScale>
                                      <p:cBhvr>
                                        <p:cTn id="20" dur="166" decel="50000">
                                          <p:stCondLst>
                                            <p:cond delay="1338"/>
                                          </p:stCondLst>
                                        </p:cTn>
                                        <p:tgtEl>
                                          <p:spTgt spid="4"/>
                                        </p:tgtEl>
                                      </p:cBhvr>
                                      <p:to x="100000" y="100000"/>
                                    </p:animScale>
                                    <p:animScale>
                                      <p:cBhvr>
                                        <p:cTn id="21" dur="26">
                                          <p:stCondLst>
                                            <p:cond delay="1642"/>
                                          </p:stCondLst>
                                        </p:cTn>
                                        <p:tgtEl>
                                          <p:spTgt spid="4"/>
                                        </p:tgtEl>
                                      </p:cBhvr>
                                      <p:to x="100000" y="90000"/>
                                    </p:animScale>
                                    <p:animScale>
                                      <p:cBhvr>
                                        <p:cTn id="22" dur="166" decel="50000">
                                          <p:stCondLst>
                                            <p:cond delay="1668"/>
                                          </p:stCondLst>
                                        </p:cTn>
                                        <p:tgtEl>
                                          <p:spTgt spid="4"/>
                                        </p:tgtEl>
                                      </p:cBhvr>
                                      <p:to x="100000" y="100000"/>
                                    </p:animScale>
                                    <p:animScale>
                                      <p:cBhvr>
                                        <p:cTn id="23" dur="26">
                                          <p:stCondLst>
                                            <p:cond delay="1808"/>
                                          </p:stCondLst>
                                        </p:cTn>
                                        <p:tgtEl>
                                          <p:spTgt spid="4"/>
                                        </p:tgtEl>
                                      </p:cBhvr>
                                      <p:to x="100000" y="95000"/>
                                    </p:animScale>
                                    <p:animScale>
                                      <p:cBhvr>
                                        <p:cTn id="24" dur="166" decel="50000">
                                          <p:stCondLst>
                                            <p:cond delay="1834"/>
                                          </p:stCondLst>
                                        </p:cTn>
                                        <p:tgtEl>
                                          <p:spTgt spid="4"/>
                                        </p:tgtEl>
                                      </p:cBhvr>
                                      <p:to x="100000" y="100000"/>
                                    </p:animScale>
                                  </p:childTnLst>
                                </p:cTn>
                              </p:par>
                            </p:childTnLst>
                          </p:cTn>
                        </p:par>
                      </p:childTnLst>
                    </p:cTn>
                  </p:par>
                  <p:par>
                    <p:cTn id="25" fill="hold">
                      <p:stCondLst>
                        <p:cond delay="indefinite"/>
                      </p:stCondLst>
                      <p:childTnLst>
                        <p:par>
                          <p:cTn id="26" fill="hold">
                            <p:stCondLst>
                              <p:cond delay="0"/>
                            </p:stCondLst>
                            <p:childTnLst>
                              <p:par>
                                <p:cTn id="27" presetID="26" presetClass="entr" presetSubtype="0" fill="hold" nodeType="clickEffect">
                                  <p:stCondLst>
                                    <p:cond delay="0"/>
                                  </p:stCondLst>
                                  <p:childTnLst>
                                    <p:set>
                                      <p:cBhvr>
                                        <p:cTn id="28" dur="1" fill="hold">
                                          <p:stCondLst>
                                            <p:cond delay="0"/>
                                          </p:stCondLst>
                                        </p:cTn>
                                        <p:tgtEl>
                                          <p:spTgt spid="18"/>
                                        </p:tgtEl>
                                        <p:attrNameLst>
                                          <p:attrName>style.visibility</p:attrName>
                                        </p:attrNameLst>
                                      </p:cBhvr>
                                      <p:to>
                                        <p:strVal val="visible"/>
                                      </p:to>
                                    </p:set>
                                    <p:animEffect transition="in" filter="wipe(down)">
                                      <p:cBhvr>
                                        <p:cTn id="29" dur="580">
                                          <p:stCondLst>
                                            <p:cond delay="0"/>
                                          </p:stCondLst>
                                        </p:cTn>
                                        <p:tgtEl>
                                          <p:spTgt spid="18"/>
                                        </p:tgtEl>
                                      </p:cBhvr>
                                    </p:animEffect>
                                    <p:anim calcmode="lin" valueType="num">
                                      <p:cBhvr>
                                        <p:cTn id="30" dur="1822" tmFilter="0,0; 0.14,0.36; 0.43,0.73; 0.71,0.91; 1.0,1.0">
                                          <p:stCondLst>
                                            <p:cond delay="0"/>
                                          </p:stCondLst>
                                        </p:cTn>
                                        <p:tgtEl>
                                          <p:spTgt spid="18"/>
                                        </p:tgtEl>
                                        <p:attrNameLst>
                                          <p:attrName>ppt_x</p:attrName>
                                        </p:attrNameLst>
                                      </p:cBhvr>
                                      <p:tavLst>
                                        <p:tav tm="0">
                                          <p:val>
                                            <p:strVal val="#ppt_x-0.25"/>
                                          </p:val>
                                        </p:tav>
                                        <p:tav tm="100000">
                                          <p:val>
                                            <p:strVal val="#ppt_x"/>
                                          </p:val>
                                        </p:tav>
                                      </p:tavLst>
                                    </p:anim>
                                    <p:anim calcmode="lin" valueType="num">
                                      <p:cBhvr>
                                        <p:cTn id="31" dur="664" tmFilter="0.0,0.0; 0.25,0.07; 0.50,0.2; 0.75,0.467; 1.0,1.0">
                                          <p:stCondLst>
                                            <p:cond delay="0"/>
                                          </p:stCondLst>
                                        </p:cTn>
                                        <p:tgtEl>
                                          <p:spTgt spid="18"/>
                                        </p:tgtEl>
                                        <p:attrNameLst>
                                          <p:attrName>ppt_y</p:attrName>
                                        </p:attrNameLst>
                                      </p:cBhvr>
                                      <p:tavLst>
                                        <p:tav tm="0" fmla="#ppt_y-sin(pi*$)/3">
                                          <p:val>
                                            <p:fltVal val="0.5"/>
                                          </p:val>
                                        </p:tav>
                                        <p:tav tm="100000">
                                          <p:val>
                                            <p:fltVal val="1"/>
                                          </p:val>
                                        </p:tav>
                                      </p:tavLst>
                                    </p:anim>
                                    <p:anim calcmode="lin" valueType="num">
                                      <p:cBhvr>
                                        <p:cTn id="32" dur="664" tmFilter="0, 0; 0.125,0.2665; 0.25,0.4; 0.375,0.465; 0.5,0.5;  0.625,0.535; 0.75,0.6; 0.875,0.7335; 1,1">
                                          <p:stCondLst>
                                            <p:cond delay="664"/>
                                          </p:stCondLst>
                                        </p:cTn>
                                        <p:tgtEl>
                                          <p:spTgt spid="18"/>
                                        </p:tgtEl>
                                        <p:attrNameLst>
                                          <p:attrName>ppt_y</p:attrName>
                                        </p:attrNameLst>
                                      </p:cBhvr>
                                      <p:tavLst>
                                        <p:tav tm="0" fmla="#ppt_y-sin(pi*$)/9">
                                          <p:val>
                                            <p:fltVal val="0"/>
                                          </p:val>
                                        </p:tav>
                                        <p:tav tm="100000">
                                          <p:val>
                                            <p:fltVal val="1"/>
                                          </p:val>
                                        </p:tav>
                                      </p:tavLst>
                                    </p:anim>
                                    <p:anim calcmode="lin" valueType="num">
                                      <p:cBhvr>
                                        <p:cTn id="33" dur="332" tmFilter="0, 0; 0.125,0.2665; 0.25,0.4; 0.375,0.465; 0.5,0.5;  0.625,0.535; 0.75,0.6; 0.875,0.7335; 1,1">
                                          <p:stCondLst>
                                            <p:cond delay="1324"/>
                                          </p:stCondLst>
                                        </p:cTn>
                                        <p:tgtEl>
                                          <p:spTgt spid="18"/>
                                        </p:tgtEl>
                                        <p:attrNameLst>
                                          <p:attrName>ppt_y</p:attrName>
                                        </p:attrNameLst>
                                      </p:cBhvr>
                                      <p:tavLst>
                                        <p:tav tm="0" fmla="#ppt_y-sin(pi*$)/27">
                                          <p:val>
                                            <p:fltVal val="0"/>
                                          </p:val>
                                        </p:tav>
                                        <p:tav tm="100000">
                                          <p:val>
                                            <p:fltVal val="1"/>
                                          </p:val>
                                        </p:tav>
                                      </p:tavLst>
                                    </p:anim>
                                    <p:anim calcmode="lin" valueType="num">
                                      <p:cBhvr>
                                        <p:cTn id="34" dur="164" tmFilter="0, 0; 0.125,0.2665; 0.25,0.4; 0.375,0.465; 0.5,0.5;  0.625,0.535; 0.75,0.6; 0.875,0.7335; 1,1">
                                          <p:stCondLst>
                                            <p:cond delay="1656"/>
                                          </p:stCondLst>
                                        </p:cTn>
                                        <p:tgtEl>
                                          <p:spTgt spid="18"/>
                                        </p:tgtEl>
                                        <p:attrNameLst>
                                          <p:attrName>ppt_y</p:attrName>
                                        </p:attrNameLst>
                                      </p:cBhvr>
                                      <p:tavLst>
                                        <p:tav tm="0" fmla="#ppt_y-sin(pi*$)/81">
                                          <p:val>
                                            <p:fltVal val="0"/>
                                          </p:val>
                                        </p:tav>
                                        <p:tav tm="100000">
                                          <p:val>
                                            <p:fltVal val="1"/>
                                          </p:val>
                                        </p:tav>
                                      </p:tavLst>
                                    </p:anim>
                                    <p:animScale>
                                      <p:cBhvr>
                                        <p:cTn id="35" dur="26">
                                          <p:stCondLst>
                                            <p:cond delay="650"/>
                                          </p:stCondLst>
                                        </p:cTn>
                                        <p:tgtEl>
                                          <p:spTgt spid="18"/>
                                        </p:tgtEl>
                                      </p:cBhvr>
                                      <p:to x="100000" y="60000"/>
                                    </p:animScale>
                                    <p:animScale>
                                      <p:cBhvr>
                                        <p:cTn id="36" dur="166" decel="50000">
                                          <p:stCondLst>
                                            <p:cond delay="676"/>
                                          </p:stCondLst>
                                        </p:cTn>
                                        <p:tgtEl>
                                          <p:spTgt spid="18"/>
                                        </p:tgtEl>
                                      </p:cBhvr>
                                      <p:to x="100000" y="100000"/>
                                    </p:animScale>
                                    <p:animScale>
                                      <p:cBhvr>
                                        <p:cTn id="37" dur="26">
                                          <p:stCondLst>
                                            <p:cond delay="1312"/>
                                          </p:stCondLst>
                                        </p:cTn>
                                        <p:tgtEl>
                                          <p:spTgt spid="18"/>
                                        </p:tgtEl>
                                      </p:cBhvr>
                                      <p:to x="100000" y="80000"/>
                                    </p:animScale>
                                    <p:animScale>
                                      <p:cBhvr>
                                        <p:cTn id="38" dur="166" decel="50000">
                                          <p:stCondLst>
                                            <p:cond delay="1338"/>
                                          </p:stCondLst>
                                        </p:cTn>
                                        <p:tgtEl>
                                          <p:spTgt spid="18"/>
                                        </p:tgtEl>
                                      </p:cBhvr>
                                      <p:to x="100000" y="100000"/>
                                    </p:animScale>
                                    <p:animScale>
                                      <p:cBhvr>
                                        <p:cTn id="39" dur="26">
                                          <p:stCondLst>
                                            <p:cond delay="1642"/>
                                          </p:stCondLst>
                                        </p:cTn>
                                        <p:tgtEl>
                                          <p:spTgt spid="18"/>
                                        </p:tgtEl>
                                      </p:cBhvr>
                                      <p:to x="100000" y="90000"/>
                                    </p:animScale>
                                    <p:animScale>
                                      <p:cBhvr>
                                        <p:cTn id="40" dur="166" decel="50000">
                                          <p:stCondLst>
                                            <p:cond delay="1668"/>
                                          </p:stCondLst>
                                        </p:cTn>
                                        <p:tgtEl>
                                          <p:spTgt spid="18"/>
                                        </p:tgtEl>
                                      </p:cBhvr>
                                      <p:to x="100000" y="100000"/>
                                    </p:animScale>
                                    <p:animScale>
                                      <p:cBhvr>
                                        <p:cTn id="41" dur="26">
                                          <p:stCondLst>
                                            <p:cond delay="1808"/>
                                          </p:stCondLst>
                                        </p:cTn>
                                        <p:tgtEl>
                                          <p:spTgt spid="18"/>
                                        </p:tgtEl>
                                      </p:cBhvr>
                                      <p:to x="100000" y="95000"/>
                                    </p:animScale>
                                    <p:animScale>
                                      <p:cBhvr>
                                        <p:cTn id="42" dur="166" decel="50000">
                                          <p:stCondLst>
                                            <p:cond delay="1834"/>
                                          </p:stCondLst>
                                        </p:cTn>
                                        <p:tgtEl>
                                          <p:spTgt spid="18"/>
                                        </p:tgtEl>
                                      </p:cBhvr>
                                      <p:to x="100000" y="100000"/>
                                    </p:animScale>
                                  </p:childTnLst>
                                </p:cTn>
                              </p:par>
                            </p:childTnLst>
                          </p:cTn>
                        </p:par>
                      </p:childTnLst>
                    </p:cTn>
                  </p:par>
                  <p:par>
                    <p:cTn id="43" fill="hold">
                      <p:stCondLst>
                        <p:cond delay="indefinite"/>
                      </p:stCondLst>
                      <p:childTnLst>
                        <p:par>
                          <p:cTn id="44" fill="hold">
                            <p:stCondLst>
                              <p:cond delay="0"/>
                            </p:stCondLst>
                            <p:childTnLst>
                              <p:par>
                                <p:cTn id="45" presetID="26" presetClass="entr" presetSubtype="0" fill="hold" grpId="0" nodeType="clickEffect">
                                  <p:stCondLst>
                                    <p:cond delay="0"/>
                                  </p:stCondLst>
                                  <p:childTnLst>
                                    <p:set>
                                      <p:cBhvr>
                                        <p:cTn id="46" dur="1" fill="hold">
                                          <p:stCondLst>
                                            <p:cond delay="0"/>
                                          </p:stCondLst>
                                        </p:cTn>
                                        <p:tgtEl>
                                          <p:spTgt spid="10"/>
                                        </p:tgtEl>
                                        <p:attrNameLst>
                                          <p:attrName>style.visibility</p:attrName>
                                        </p:attrNameLst>
                                      </p:cBhvr>
                                      <p:to>
                                        <p:strVal val="visible"/>
                                      </p:to>
                                    </p:set>
                                    <p:animEffect transition="in" filter="wipe(down)">
                                      <p:cBhvr>
                                        <p:cTn id="47" dur="580">
                                          <p:stCondLst>
                                            <p:cond delay="0"/>
                                          </p:stCondLst>
                                        </p:cTn>
                                        <p:tgtEl>
                                          <p:spTgt spid="10"/>
                                        </p:tgtEl>
                                      </p:cBhvr>
                                    </p:animEffect>
                                    <p:anim calcmode="lin" valueType="num">
                                      <p:cBhvr>
                                        <p:cTn id="48" dur="1822" tmFilter="0,0; 0.14,0.36; 0.43,0.73; 0.71,0.91; 1.0,1.0">
                                          <p:stCondLst>
                                            <p:cond delay="0"/>
                                          </p:stCondLst>
                                        </p:cTn>
                                        <p:tgtEl>
                                          <p:spTgt spid="10"/>
                                        </p:tgtEl>
                                        <p:attrNameLst>
                                          <p:attrName>ppt_x</p:attrName>
                                        </p:attrNameLst>
                                      </p:cBhvr>
                                      <p:tavLst>
                                        <p:tav tm="0">
                                          <p:val>
                                            <p:strVal val="#ppt_x-0.25"/>
                                          </p:val>
                                        </p:tav>
                                        <p:tav tm="100000">
                                          <p:val>
                                            <p:strVal val="#ppt_x"/>
                                          </p:val>
                                        </p:tav>
                                      </p:tavLst>
                                    </p:anim>
                                    <p:anim calcmode="lin" valueType="num">
                                      <p:cBhvr>
                                        <p:cTn id="49" dur="664" tmFilter="0.0,0.0; 0.25,0.07; 0.50,0.2; 0.75,0.467; 1.0,1.0">
                                          <p:stCondLst>
                                            <p:cond delay="0"/>
                                          </p:stCondLst>
                                        </p:cTn>
                                        <p:tgtEl>
                                          <p:spTgt spid="10"/>
                                        </p:tgtEl>
                                        <p:attrNameLst>
                                          <p:attrName>ppt_y</p:attrName>
                                        </p:attrNameLst>
                                      </p:cBhvr>
                                      <p:tavLst>
                                        <p:tav tm="0" fmla="#ppt_y-sin(pi*$)/3">
                                          <p:val>
                                            <p:fltVal val="0.5"/>
                                          </p:val>
                                        </p:tav>
                                        <p:tav tm="100000">
                                          <p:val>
                                            <p:fltVal val="1"/>
                                          </p:val>
                                        </p:tav>
                                      </p:tavLst>
                                    </p:anim>
                                    <p:anim calcmode="lin" valueType="num">
                                      <p:cBhvr>
                                        <p:cTn id="50" dur="664" tmFilter="0, 0; 0.125,0.2665; 0.25,0.4; 0.375,0.465; 0.5,0.5;  0.625,0.535; 0.75,0.6; 0.875,0.7335; 1,1">
                                          <p:stCondLst>
                                            <p:cond delay="664"/>
                                          </p:stCondLst>
                                        </p:cTn>
                                        <p:tgtEl>
                                          <p:spTgt spid="10"/>
                                        </p:tgtEl>
                                        <p:attrNameLst>
                                          <p:attrName>ppt_y</p:attrName>
                                        </p:attrNameLst>
                                      </p:cBhvr>
                                      <p:tavLst>
                                        <p:tav tm="0" fmla="#ppt_y-sin(pi*$)/9">
                                          <p:val>
                                            <p:fltVal val="0"/>
                                          </p:val>
                                        </p:tav>
                                        <p:tav tm="100000">
                                          <p:val>
                                            <p:fltVal val="1"/>
                                          </p:val>
                                        </p:tav>
                                      </p:tavLst>
                                    </p:anim>
                                    <p:anim calcmode="lin" valueType="num">
                                      <p:cBhvr>
                                        <p:cTn id="51" dur="332" tmFilter="0, 0; 0.125,0.2665; 0.25,0.4; 0.375,0.465; 0.5,0.5;  0.625,0.535; 0.75,0.6; 0.875,0.7335; 1,1">
                                          <p:stCondLst>
                                            <p:cond delay="1324"/>
                                          </p:stCondLst>
                                        </p:cTn>
                                        <p:tgtEl>
                                          <p:spTgt spid="10"/>
                                        </p:tgtEl>
                                        <p:attrNameLst>
                                          <p:attrName>ppt_y</p:attrName>
                                        </p:attrNameLst>
                                      </p:cBhvr>
                                      <p:tavLst>
                                        <p:tav tm="0" fmla="#ppt_y-sin(pi*$)/27">
                                          <p:val>
                                            <p:fltVal val="0"/>
                                          </p:val>
                                        </p:tav>
                                        <p:tav tm="100000">
                                          <p:val>
                                            <p:fltVal val="1"/>
                                          </p:val>
                                        </p:tav>
                                      </p:tavLst>
                                    </p:anim>
                                    <p:anim calcmode="lin" valueType="num">
                                      <p:cBhvr>
                                        <p:cTn id="52" dur="164" tmFilter="0, 0; 0.125,0.2665; 0.25,0.4; 0.375,0.465; 0.5,0.5;  0.625,0.535; 0.75,0.6; 0.875,0.7335; 1,1">
                                          <p:stCondLst>
                                            <p:cond delay="1656"/>
                                          </p:stCondLst>
                                        </p:cTn>
                                        <p:tgtEl>
                                          <p:spTgt spid="10"/>
                                        </p:tgtEl>
                                        <p:attrNameLst>
                                          <p:attrName>ppt_y</p:attrName>
                                        </p:attrNameLst>
                                      </p:cBhvr>
                                      <p:tavLst>
                                        <p:tav tm="0" fmla="#ppt_y-sin(pi*$)/81">
                                          <p:val>
                                            <p:fltVal val="0"/>
                                          </p:val>
                                        </p:tav>
                                        <p:tav tm="100000">
                                          <p:val>
                                            <p:fltVal val="1"/>
                                          </p:val>
                                        </p:tav>
                                      </p:tavLst>
                                    </p:anim>
                                    <p:animScale>
                                      <p:cBhvr>
                                        <p:cTn id="53" dur="26">
                                          <p:stCondLst>
                                            <p:cond delay="650"/>
                                          </p:stCondLst>
                                        </p:cTn>
                                        <p:tgtEl>
                                          <p:spTgt spid="10"/>
                                        </p:tgtEl>
                                      </p:cBhvr>
                                      <p:to x="100000" y="60000"/>
                                    </p:animScale>
                                    <p:animScale>
                                      <p:cBhvr>
                                        <p:cTn id="54" dur="166" decel="50000">
                                          <p:stCondLst>
                                            <p:cond delay="676"/>
                                          </p:stCondLst>
                                        </p:cTn>
                                        <p:tgtEl>
                                          <p:spTgt spid="10"/>
                                        </p:tgtEl>
                                      </p:cBhvr>
                                      <p:to x="100000" y="100000"/>
                                    </p:animScale>
                                    <p:animScale>
                                      <p:cBhvr>
                                        <p:cTn id="55" dur="26">
                                          <p:stCondLst>
                                            <p:cond delay="1312"/>
                                          </p:stCondLst>
                                        </p:cTn>
                                        <p:tgtEl>
                                          <p:spTgt spid="10"/>
                                        </p:tgtEl>
                                      </p:cBhvr>
                                      <p:to x="100000" y="80000"/>
                                    </p:animScale>
                                    <p:animScale>
                                      <p:cBhvr>
                                        <p:cTn id="56" dur="166" decel="50000">
                                          <p:stCondLst>
                                            <p:cond delay="1338"/>
                                          </p:stCondLst>
                                        </p:cTn>
                                        <p:tgtEl>
                                          <p:spTgt spid="10"/>
                                        </p:tgtEl>
                                      </p:cBhvr>
                                      <p:to x="100000" y="100000"/>
                                    </p:animScale>
                                    <p:animScale>
                                      <p:cBhvr>
                                        <p:cTn id="57" dur="26">
                                          <p:stCondLst>
                                            <p:cond delay="1642"/>
                                          </p:stCondLst>
                                        </p:cTn>
                                        <p:tgtEl>
                                          <p:spTgt spid="10"/>
                                        </p:tgtEl>
                                      </p:cBhvr>
                                      <p:to x="100000" y="90000"/>
                                    </p:animScale>
                                    <p:animScale>
                                      <p:cBhvr>
                                        <p:cTn id="58" dur="166" decel="50000">
                                          <p:stCondLst>
                                            <p:cond delay="1668"/>
                                          </p:stCondLst>
                                        </p:cTn>
                                        <p:tgtEl>
                                          <p:spTgt spid="10"/>
                                        </p:tgtEl>
                                      </p:cBhvr>
                                      <p:to x="100000" y="100000"/>
                                    </p:animScale>
                                    <p:animScale>
                                      <p:cBhvr>
                                        <p:cTn id="59" dur="26">
                                          <p:stCondLst>
                                            <p:cond delay="1808"/>
                                          </p:stCondLst>
                                        </p:cTn>
                                        <p:tgtEl>
                                          <p:spTgt spid="10"/>
                                        </p:tgtEl>
                                      </p:cBhvr>
                                      <p:to x="100000" y="95000"/>
                                    </p:animScale>
                                    <p:animScale>
                                      <p:cBhvr>
                                        <p:cTn id="60" dur="166" decel="50000">
                                          <p:stCondLst>
                                            <p:cond delay="1834"/>
                                          </p:stCondLst>
                                        </p:cTn>
                                        <p:tgtEl>
                                          <p:spTgt spid="10"/>
                                        </p:tgtEl>
                                      </p:cBhvr>
                                      <p:to x="100000" y="100000"/>
                                    </p:animScale>
                                  </p:childTnLst>
                                </p:cTn>
                              </p:par>
                            </p:childTnLst>
                          </p:cTn>
                        </p:par>
                      </p:childTnLst>
                    </p:cTn>
                  </p:par>
                  <p:par>
                    <p:cTn id="61" fill="hold">
                      <p:stCondLst>
                        <p:cond delay="indefinite"/>
                      </p:stCondLst>
                      <p:childTnLst>
                        <p:par>
                          <p:cTn id="62" fill="hold">
                            <p:stCondLst>
                              <p:cond delay="0"/>
                            </p:stCondLst>
                            <p:childTnLst>
                              <p:par>
                                <p:cTn id="63" presetID="26" presetClass="entr" presetSubtype="0" fill="hold" grpId="0" nodeType="clickEffect">
                                  <p:stCondLst>
                                    <p:cond delay="0"/>
                                  </p:stCondLst>
                                  <p:childTnLst>
                                    <p:set>
                                      <p:cBhvr>
                                        <p:cTn id="64" dur="1" fill="hold">
                                          <p:stCondLst>
                                            <p:cond delay="0"/>
                                          </p:stCondLst>
                                        </p:cTn>
                                        <p:tgtEl>
                                          <p:spTgt spid="5"/>
                                        </p:tgtEl>
                                        <p:attrNameLst>
                                          <p:attrName>style.visibility</p:attrName>
                                        </p:attrNameLst>
                                      </p:cBhvr>
                                      <p:to>
                                        <p:strVal val="visible"/>
                                      </p:to>
                                    </p:set>
                                    <p:animEffect transition="in" filter="wipe(down)">
                                      <p:cBhvr>
                                        <p:cTn id="65" dur="580">
                                          <p:stCondLst>
                                            <p:cond delay="0"/>
                                          </p:stCondLst>
                                        </p:cTn>
                                        <p:tgtEl>
                                          <p:spTgt spid="5"/>
                                        </p:tgtEl>
                                      </p:cBhvr>
                                    </p:animEffect>
                                    <p:anim calcmode="lin" valueType="num">
                                      <p:cBhvr>
                                        <p:cTn id="66"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67"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68"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69"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70"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71" dur="26">
                                          <p:stCondLst>
                                            <p:cond delay="650"/>
                                          </p:stCondLst>
                                        </p:cTn>
                                        <p:tgtEl>
                                          <p:spTgt spid="5"/>
                                        </p:tgtEl>
                                      </p:cBhvr>
                                      <p:to x="100000" y="60000"/>
                                    </p:animScale>
                                    <p:animScale>
                                      <p:cBhvr>
                                        <p:cTn id="72" dur="166" decel="50000">
                                          <p:stCondLst>
                                            <p:cond delay="676"/>
                                          </p:stCondLst>
                                        </p:cTn>
                                        <p:tgtEl>
                                          <p:spTgt spid="5"/>
                                        </p:tgtEl>
                                      </p:cBhvr>
                                      <p:to x="100000" y="100000"/>
                                    </p:animScale>
                                    <p:animScale>
                                      <p:cBhvr>
                                        <p:cTn id="73" dur="26">
                                          <p:stCondLst>
                                            <p:cond delay="1312"/>
                                          </p:stCondLst>
                                        </p:cTn>
                                        <p:tgtEl>
                                          <p:spTgt spid="5"/>
                                        </p:tgtEl>
                                      </p:cBhvr>
                                      <p:to x="100000" y="80000"/>
                                    </p:animScale>
                                    <p:animScale>
                                      <p:cBhvr>
                                        <p:cTn id="74" dur="166" decel="50000">
                                          <p:stCondLst>
                                            <p:cond delay="1338"/>
                                          </p:stCondLst>
                                        </p:cTn>
                                        <p:tgtEl>
                                          <p:spTgt spid="5"/>
                                        </p:tgtEl>
                                      </p:cBhvr>
                                      <p:to x="100000" y="100000"/>
                                    </p:animScale>
                                    <p:animScale>
                                      <p:cBhvr>
                                        <p:cTn id="75" dur="26">
                                          <p:stCondLst>
                                            <p:cond delay="1642"/>
                                          </p:stCondLst>
                                        </p:cTn>
                                        <p:tgtEl>
                                          <p:spTgt spid="5"/>
                                        </p:tgtEl>
                                      </p:cBhvr>
                                      <p:to x="100000" y="90000"/>
                                    </p:animScale>
                                    <p:animScale>
                                      <p:cBhvr>
                                        <p:cTn id="76" dur="166" decel="50000">
                                          <p:stCondLst>
                                            <p:cond delay="1668"/>
                                          </p:stCondLst>
                                        </p:cTn>
                                        <p:tgtEl>
                                          <p:spTgt spid="5"/>
                                        </p:tgtEl>
                                      </p:cBhvr>
                                      <p:to x="100000" y="100000"/>
                                    </p:animScale>
                                    <p:animScale>
                                      <p:cBhvr>
                                        <p:cTn id="77" dur="26">
                                          <p:stCondLst>
                                            <p:cond delay="1808"/>
                                          </p:stCondLst>
                                        </p:cTn>
                                        <p:tgtEl>
                                          <p:spTgt spid="5"/>
                                        </p:tgtEl>
                                      </p:cBhvr>
                                      <p:to x="100000" y="95000"/>
                                    </p:animScale>
                                    <p:animScale>
                                      <p:cBhvr>
                                        <p:cTn id="78" dur="166" decel="50000">
                                          <p:stCondLst>
                                            <p:cond delay="1834"/>
                                          </p:stCondLst>
                                        </p:cTn>
                                        <p:tgtEl>
                                          <p:spTgt spid="5"/>
                                        </p:tgtEl>
                                      </p:cBhvr>
                                      <p:to x="100000" y="100000"/>
                                    </p:animScale>
                                  </p:childTnLst>
                                </p:cTn>
                              </p:par>
                            </p:childTnLst>
                          </p:cTn>
                        </p:par>
                      </p:childTnLst>
                    </p:cTn>
                  </p:par>
                  <p:par>
                    <p:cTn id="79" fill="hold">
                      <p:stCondLst>
                        <p:cond delay="indefinite"/>
                      </p:stCondLst>
                      <p:childTnLst>
                        <p:par>
                          <p:cTn id="80" fill="hold">
                            <p:stCondLst>
                              <p:cond delay="0"/>
                            </p:stCondLst>
                            <p:childTnLst>
                              <p:par>
                                <p:cTn id="81" presetID="26" presetClass="entr" presetSubtype="0" fill="hold" nodeType="clickEffect">
                                  <p:stCondLst>
                                    <p:cond delay="0"/>
                                  </p:stCondLst>
                                  <p:childTnLst>
                                    <p:set>
                                      <p:cBhvr>
                                        <p:cTn id="82" dur="1" fill="hold">
                                          <p:stCondLst>
                                            <p:cond delay="0"/>
                                          </p:stCondLst>
                                        </p:cTn>
                                        <p:tgtEl>
                                          <p:spTgt spid="22"/>
                                        </p:tgtEl>
                                        <p:attrNameLst>
                                          <p:attrName>style.visibility</p:attrName>
                                        </p:attrNameLst>
                                      </p:cBhvr>
                                      <p:to>
                                        <p:strVal val="visible"/>
                                      </p:to>
                                    </p:set>
                                    <p:animEffect transition="in" filter="wipe(down)">
                                      <p:cBhvr>
                                        <p:cTn id="83" dur="580">
                                          <p:stCondLst>
                                            <p:cond delay="0"/>
                                          </p:stCondLst>
                                        </p:cTn>
                                        <p:tgtEl>
                                          <p:spTgt spid="22"/>
                                        </p:tgtEl>
                                      </p:cBhvr>
                                    </p:animEffect>
                                    <p:anim calcmode="lin" valueType="num">
                                      <p:cBhvr>
                                        <p:cTn id="84" dur="1822" tmFilter="0,0; 0.14,0.36; 0.43,0.73; 0.71,0.91; 1.0,1.0">
                                          <p:stCondLst>
                                            <p:cond delay="0"/>
                                          </p:stCondLst>
                                        </p:cTn>
                                        <p:tgtEl>
                                          <p:spTgt spid="22"/>
                                        </p:tgtEl>
                                        <p:attrNameLst>
                                          <p:attrName>ppt_x</p:attrName>
                                        </p:attrNameLst>
                                      </p:cBhvr>
                                      <p:tavLst>
                                        <p:tav tm="0">
                                          <p:val>
                                            <p:strVal val="#ppt_x-0.25"/>
                                          </p:val>
                                        </p:tav>
                                        <p:tav tm="100000">
                                          <p:val>
                                            <p:strVal val="#ppt_x"/>
                                          </p:val>
                                        </p:tav>
                                      </p:tavLst>
                                    </p:anim>
                                    <p:anim calcmode="lin" valueType="num">
                                      <p:cBhvr>
                                        <p:cTn id="85" dur="664" tmFilter="0.0,0.0; 0.25,0.07; 0.50,0.2; 0.75,0.467; 1.0,1.0">
                                          <p:stCondLst>
                                            <p:cond delay="0"/>
                                          </p:stCondLst>
                                        </p:cTn>
                                        <p:tgtEl>
                                          <p:spTgt spid="22"/>
                                        </p:tgtEl>
                                        <p:attrNameLst>
                                          <p:attrName>ppt_y</p:attrName>
                                        </p:attrNameLst>
                                      </p:cBhvr>
                                      <p:tavLst>
                                        <p:tav tm="0" fmla="#ppt_y-sin(pi*$)/3">
                                          <p:val>
                                            <p:fltVal val="0.5"/>
                                          </p:val>
                                        </p:tav>
                                        <p:tav tm="100000">
                                          <p:val>
                                            <p:fltVal val="1"/>
                                          </p:val>
                                        </p:tav>
                                      </p:tavLst>
                                    </p:anim>
                                    <p:anim calcmode="lin" valueType="num">
                                      <p:cBhvr>
                                        <p:cTn id="86" dur="664" tmFilter="0, 0; 0.125,0.2665; 0.25,0.4; 0.375,0.465; 0.5,0.5;  0.625,0.535; 0.75,0.6; 0.875,0.7335; 1,1">
                                          <p:stCondLst>
                                            <p:cond delay="664"/>
                                          </p:stCondLst>
                                        </p:cTn>
                                        <p:tgtEl>
                                          <p:spTgt spid="22"/>
                                        </p:tgtEl>
                                        <p:attrNameLst>
                                          <p:attrName>ppt_y</p:attrName>
                                        </p:attrNameLst>
                                      </p:cBhvr>
                                      <p:tavLst>
                                        <p:tav tm="0" fmla="#ppt_y-sin(pi*$)/9">
                                          <p:val>
                                            <p:fltVal val="0"/>
                                          </p:val>
                                        </p:tav>
                                        <p:tav tm="100000">
                                          <p:val>
                                            <p:fltVal val="1"/>
                                          </p:val>
                                        </p:tav>
                                      </p:tavLst>
                                    </p:anim>
                                    <p:anim calcmode="lin" valueType="num">
                                      <p:cBhvr>
                                        <p:cTn id="87" dur="332" tmFilter="0, 0; 0.125,0.2665; 0.25,0.4; 0.375,0.465; 0.5,0.5;  0.625,0.535; 0.75,0.6; 0.875,0.7335; 1,1">
                                          <p:stCondLst>
                                            <p:cond delay="1324"/>
                                          </p:stCondLst>
                                        </p:cTn>
                                        <p:tgtEl>
                                          <p:spTgt spid="22"/>
                                        </p:tgtEl>
                                        <p:attrNameLst>
                                          <p:attrName>ppt_y</p:attrName>
                                        </p:attrNameLst>
                                      </p:cBhvr>
                                      <p:tavLst>
                                        <p:tav tm="0" fmla="#ppt_y-sin(pi*$)/27">
                                          <p:val>
                                            <p:fltVal val="0"/>
                                          </p:val>
                                        </p:tav>
                                        <p:tav tm="100000">
                                          <p:val>
                                            <p:fltVal val="1"/>
                                          </p:val>
                                        </p:tav>
                                      </p:tavLst>
                                    </p:anim>
                                    <p:anim calcmode="lin" valueType="num">
                                      <p:cBhvr>
                                        <p:cTn id="88" dur="164" tmFilter="0, 0; 0.125,0.2665; 0.25,0.4; 0.375,0.465; 0.5,0.5;  0.625,0.535; 0.75,0.6; 0.875,0.7335; 1,1">
                                          <p:stCondLst>
                                            <p:cond delay="1656"/>
                                          </p:stCondLst>
                                        </p:cTn>
                                        <p:tgtEl>
                                          <p:spTgt spid="22"/>
                                        </p:tgtEl>
                                        <p:attrNameLst>
                                          <p:attrName>ppt_y</p:attrName>
                                        </p:attrNameLst>
                                      </p:cBhvr>
                                      <p:tavLst>
                                        <p:tav tm="0" fmla="#ppt_y-sin(pi*$)/81">
                                          <p:val>
                                            <p:fltVal val="0"/>
                                          </p:val>
                                        </p:tav>
                                        <p:tav tm="100000">
                                          <p:val>
                                            <p:fltVal val="1"/>
                                          </p:val>
                                        </p:tav>
                                      </p:tavLst>
                                    </p:anim>
                                    <p:animScale>
                                      <p:cBhvr>
                                        <p:cTn id="89" dur="26">
                                          <p:stCondLst>
                                            <p:cond delay="650"/>
                                          </p:stCondLst>
                                        </p:cTn>
                                        <p:tgtEl>
                                          <p:spTgt spid="22"/>
                                        </p:tgtEl>
                                      </p:cBhvr>
                                      <p:to x="100000" y="60000"/>
                                    </p:animScale>
                                    <p:animScale>
                                      <p:cBhvr>
                                        <p:cTn id="90" dur="166" decel="50000">
                                          <p:stCondLst>
                                            <p:cond delay="676"/>
                                          </p:stCondLst>
                                        </p:cTn>
                                        <p:tgtEl>
                                          <p:spTgt spid="22"/>
                                        </p:tgtEl>
                                      </p:cBhvr>
                                      <p:to x="100000" y="100000"/>
                                    </p:animScale>
                                    <p:animScale>
                                      <p:cBhvr>
                                        <p:cTn id="91" dur="26">
                                          <p:stCondLst>
                                            <p:cond delay="1312"/>
                                          </p:stCondLst>
                                        </p:cTn>
                                        <p:tgtEl>
                                          <p:spTgt spid="22"/>
                                        </p:tgtEl>
                                      </p:cBhvr>
                                      <p:to x="100000" y="80000"/>
                                    </p:animScale>
                                    <p:animScale>
                                      <p:cBhvr>
                                        <p:cTn id="92" dur="166" decel="50000">
                                          <p:stCondLst>
                                            <p:cond delay="1338"/>
                                          </p:stCondLst>
                                        </p:cTn>
                                        <p:tgtEl>
                                          <p:spTgt spid="22"/>
                                        </p:tgtEl>
                                      </p:cBhvr>
                                      <p:to x="100000" y="100000"/>
                                    </p:animScale>
                                    <p:animScale>
                                      <p:cBhvr>
                                        <p:cTn id="93" dur="26">
                                          <p:stCondLst>
                                            <p:cond delay="1642"/>
                                          </p:stCondLst>
                                        </p:cTn>
                                        <p:tgtEl>
                                          <p:spTgt spid="22"/>
                                        </p:tgtEl>
                                      </p:cBhvr>
                                      <p:to x="100000" y="90000"/>
                                    </p:animScale>
                                    <p:animScale>
                                      <p:cBhvr>
                                        <p:cTn id="94" dur="166" decel="50000">
                                          <p:stCondLst>
                                            <p:cond delay="1668"/>
                                          </p:stCondLst>
                                        </p:cTn>
                                        <p:tgtEl>
                                          <p:spTgt spid="22"/>
                                        </p:tgtEl>
                                      </p:cBhvr>
                                      <p:to x="100000" y="100000"/>
                                    </p:animScale>
                                    <p:animScale>
                                      <p:cBhvr>
                                        <p:cTn id="95" dur="26">
                                          <p:stCondLst>
                                            <p:cond delay="1808"/>
                                          </p:stCondLst>
                                        </p:cTn>
                                        <p:tgtEl>
                                          <p:spTgt spid="22"/>
                                        </p:tgtEl>
                                      </p:cBhvr>
                                      <p:to x="100000" y="95000"/>
                                    </p:animScale>
                                    <p:animScale>
                                      <p:cBhvr>
                                        <p:cTn id="96" dur="166" decel="50000">
                                          <p:stCondLst>
                                            <p:cond delay="1834"/>
                                          </p:stCondLst>
                                        </p:cTn>
                                        <p:tgtEl>
                                          <p:spTgt spid="22"/>
                                        </p:tgtEl>
                                      </p:cBhvr>
                                      <p:to x="100000" y="100000"/>
                                    </p:animScale>
                                  </p:childTnLst>
                                </p:cTn>
                              </p:par>
                            </p:childTnLst>
                          </p:cTn>
                        </p:par>
                      </p:childTnLst>
                    </p:cTn>
                  </p:par>
                  <p:par>
                    <p:cTn id="97" fill="hold">
                      <p:stCondLst>
                        <p:cond delay="indefinite"/>
                      </p:stCondLst>
                      <p:childTnLst>
                        <p:par>
                          <p:cTn id="98" fill="hold">
                            <p:stCondLst>
                              <p:cond delay="0"/>
                            </p:stCondLst>
                            <p:childTnLst>
                              <p:par>
                                <p:cTn id="99" presetID="26" presetClass="entr" presetSubtype="0" fill="hold" grpId="0" nodeType="clickEffect">
                                  <p:stCondLst>
                                    <p:cond delay="0"/>
                                  </p:stCondLst>
                                  <p:childTnLst>
                                    <p:set>
                                      <p:cBhvr>
                                        <p:cTn id="100" dur="1" fill="hold">
                                          <p:stCondLst>
                                            <p:cond delay="0"/>
                                          </p:stCondLst>
                                        </p:cTn>
                                        <p:tgtEl>
                                          <p:spTgt spid="11"/>
                                        </p:tgtEl>
                                        <p:attrNameLst>
                                          <p:attrName>style.visibility</p:attrName>
                                        </p:attrNameLst>
                                      </p:cBhvr>
                                      <p:to>
                                        <p:strVal val="visible"/>
                                      </p:to>
                                    </p:set>
                                    <p:animEffect transition="in" filter="wipe(down)">
                                      <p:cBhvr>
                                        <p:cTn id="101" dur="580">
                                          <p:stCondLst>
                                            <p:cond delay="0"/>
                                          </p:stCondLst>
                                        </p:cTn>
                                        <p:tgtEl>
                                          <p:spTgt spid="11"/>
                                        </p:tgtEl>
                                      </p:cBhvr>
                                    </p:animEffect>
                                    <p:anim calcmode="lin" valueType="num">
                                      <p:cBhvr>
                                        <p:cTn id="102"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103"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104"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105"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106"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107" dur="26">
                                          <p:stCondLst>
                                            <p:cond delay="650"/>
                                          </p:stCondLst>
                                        </p:cTn>
                                        <p:tgtEl>
                                          <p:spTgt spid="11"/>
                                        </p:tgtEl>
                                      </p:cBhvr>
                                      <p:to x="100000" y="60000"/>
                                    </p:animScale>
                                    <p:animScale>
                                      <p:cBhvr>
                                        <p:cTn id="108" dur="166" decel="50000">
                                          <p:stCondLst>
                                            <p:cond delay="676"/>
                                          </p:stCondLst>
                                        </p:cTn>
                                        <p:tgtEl>
                                          <p:spTgt spid="11"/>
                                        </p:tgtEl>
                                      </p:cBhvr>
                                      <p:to x="100000" y="100000"/>
                                    </p:animScale>
                                    <p:animScale>
                                      <p:cBhvr>
                                        <p:cTn id="109" dur="26">
                                          <p:stCondLst>
                                            <p:cond delay="1312"/>
                                          </p:stCondLst>
                                        </p:cTn>
                                        <p:tgtEl>
                                          <p:spTgt spid="11"/>
                                        </p:tgtEl>
                                      </p:cBhvr>
                                      <p:to x="100000" y="80000"/>
                                    </p:animScale>
                                    <p:animScale>
                                      <p:cBhvr>
                                        <p:cTn id="110" dur="166" decel="50000">
                                          <p:stCondLst>
                                            <p:cond delay="1338"/>
                                          </p:stCondLst>
                                        </p:cTn>
                                        <p:tgtEl>
                                          <p:spTgt spid="11"/>
                                        </p:tgtEl>
                                      </p:cBhvr>
                                      <p:to x="100000" y="100000"/>
                                    </p:animScale>
                                    <p:animScale>
                                      <p:cBhvr>
                                        <p:cTn id="111" dur="26">
                                          <p:stCondLst>
                                            <p:cond delay="1642"/>
                                          </p:stCondLst>
                                        </p:cTn>
                                        <p:tgtEl>
                                          <p:spTgt spid="11"/>
                                        </p:tgtEl>
                                      </p:cBhvr>
                                      <p:to x="100000" y="90000"/>
                                    </p:animScale>
                                    <p:animScale>
                                      <p:cBhvr>
                                        <p:cTn id="112" dur="166" decel="50000">
                                          <p:stCondLst>
                                            <p:cond delay="1668"/>
                                          </p:stCondLst>
                                        </p:cTn>
                                        <p:tgtEl>
                                          <p:spTgt spid="11"/>
                                        </p:tgtEl>
                                      </p:cBhvr>
                                      <p:to x="100000" y="100000"/>
                                    </p:animScale>
                                    <p:animScale>
                                      <p:cBhvr>
                                        <p:cTn id="113" dur="26">
                                          <p:stCondLst>
                                            <p:cond delay="1808"/>
                                          </p:stCondLst>
                                        </p:cTn>
                                        <p:tgtEl>
                                          <p:spTgt spid="11"/>
                                        </p:tgtEl>
                                      </p:cBhvr>
                                      <p:to x="100000" y="95000"/>
                                    </p:animScale>
                                    <p:animScale>
                                      <p:cBhvr>
                                        <p:cTn id="114" dur="166" decel="50000">
                                          <p:stCondLst>
                                            <p:cond delay="1834"/>
                                          </p:stCondLst>
                                        </p:cTn>
                                        <p:tgtEl>
                                          <p:spTgt spid="11"/>
                                        </p:tgtEl>
                                      </p:cBhvr>
                                      <p:to x="100000" y="100000"/>
                                    </p:animScale>
                                  </p:childTnLst>
                                </p:cTn>
                              </p:par>
                            </p:childTnLst>
                          </p:cTn>
                        </p:par>
                      </p:childTnLst>
                    </p:cTn>
                  </p:par>
                  <p:par>
                    <p:cTn id="115" fill="hold">
                      <p:stCondLst>
                        <p:cond delay="indefinite"/>
                      </p:stCondLst>
                      <p:childTnLst>
                        <p:par>
                          <p:cTn id="116" fill="hold">
                            <p:stCondLst>
                              <p:cond delay="0"/>
                            </p:stCondLst>
                            <p:childTnLst>
                              <p:par>
                                <p:cTn id="117" presetID="26" presetClass="entr" presetSubtype="0" fill="hold" grpId="0" nodeType="clickEffect">
                                  <p:stCondLst>
                                    <p:cond delay="0"/>
                                  </p:stCondLst>
                                  <p:childTnLst>
                                    <p:set>
                                      <p:cBhvr>
                                        <p:cTn id="118" dur="1" fill="hold">
                                          <p:stCondLst>
                                            <p:cond delay="0"/>
                                          </p:stCondLst>
                                        </p:cTn>
                                        <p:tgtEl>
                                          <p:spTgt spid="6"/>
                                        </p:tgtEl>
                                        <p:attrNameLst>
                                          <p:attrName>style.visibility</p:attrName>
                                        </p:attrNameLst>
                                      </p:cBhvr>
                                      <p:to>
                                        <p:strVal val="visible"/>
                                      </p:to>
                                    </p:set>
                                    <p:animEffect transition="in" filter="wipe(down)">
                                      <p:cBhvr>
                                        <p:cTn id="119" dur="580">
                                          <p:stCondLst>
                                            <p:cond delay="0"/>
                                          </p:stCondLst>
                                        </p:cTn>
                                        <p:tgtEl>
                                          <p:spTgt spid="6"/>
                                        </p:tgtEl>
                                      </p:cBhvr>
                                    </p:animEffect>
                                    <p:anim calcmode="lin" valueType="num">
                                      <p:cBhvr>
                                        <p:cTn id="120"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121"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122"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123"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124"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125" dur="26">
                                          <p:stCondLst>
                                            <p:cond delay="650"/>
                                          </p:stCondLst>
                                        </p:cTn>
                                        <p:tgtEl>
                                          <p:spTgt spid="6"/>
                                        </p:tgtEl>
                                      </p:cBhvr>
                                      <p:to x="100000" y="60000"/>
                                    </p:animScale>
                                    <p:animScale>
                                      <p:cBhvr>
                                        <p:cTn id="126" dur="166" decel="50000">
                                          <p:stCondLst>
                                            <p:cond delay="676"/>
                                          </p:stCondLst>
                                        </p:cTn>
                                        <p:tgtEl>
                                          <p:spTgt spid="6"/>
                                        </p:tgtEl>
                                      </p:cBhvr>
                                      <p:to x="100000" y="100000"/>
                                    </p:animScale>
                                    <p:animScale>
                                      <p:cBhvr>
                                        <p:cTn id="127" dur="26">
                                          <p:stCondLst>
                                            <p:cond delay="1312"/>
                                          </p:stCondLst>
                                        </p:cTn>
                                        <p:tgtEl>
                                          <p:spTgt spid="6"/>
                                        </p:tgtEl>
                                      </p:cBhvr>
                                      <p:to x="100000" y="80000"/>
                                    </p:animScale>
                                    <p:animScale>
                                      <p:cBhvr>
                                        <p:cTn id="128" dur="166" decel="50000">
                                          <p:stCondLst>
                                            <p:cond delay="1338"/>
                                          </p:stCondLst>
                                        </p:cTn>
                                        <p:tgtEl>
                                          <p:spTgt spid="6"/>
                                        </p:tgtEl>
                                      </p:cBhvr>
                                      <p:to x="100000" y="100000"/>
                                    </p:animScale>
                                    <p:animScale>
                                      <p:cBhvr>
                                        <p:cTn id="129" dur="26">
                                          <p:stCondLst>
                                            <p:cond delay="1642"/>
                                          </p:stCondLst>
                                        </p:cTn>
                                        <p:tgtEl>
                                          <p:spTgt spid="6"/>
                                        </p:tgtEl>
                                      </p:cBhvr>
                                      <p:to x="100000" y="90000"/>
                                    </p:animScale>
                                    <p:animScale>
                                      <p:cBhvr>
                                        <p:cTn id="130" dur="166" decel="50000">
                                          <p:stCondLst>
                                            <p:cond delay="1668"/>
                                          </p:stCondLst>
                                        </p:cTn>
                                        <p:tgtEl>
                                          <p:spTgt spid="6"/>
                                        </p:tgtEl>
                                      </p:cBhvr>
                                      <p:to x="100000" y="100000"/>
                                    </p:animScale>
                                    <p:animScale>
                                      <p:cBhvr>
                                        <p:cTn id="131" dur="26">
                                          <p:stCondLst>
                                            <p:cond delay="1808"/>
                                          </p:stCondLst>
                                        </p:cTn>
                                        <p:tgtEl>
                                          <p:spTgt spid="6"/>
                                        </p:tgtEl>
                                      </p:cBhvr>
                                      <p:to x="100000" y="95000"/>
                                    </p:animScale>
                                    <p:animScale>
                                      <p:cBhvr>
                                        <p:cTn id="132" dur="166" decel="50000">
                                          <p:stCondLst>
                                            <p:cond delay="1834"/>
                                          </p:stCondLst>
                                        </p:cTn>
                                        <p:tgtEl>
                                          <p:spTgt spid="6"/>
                                        </p:tgtEl>
                                      </p:cBhvr>
                                      <p:to x="100000" y="100000"/>
                                    </p:animScale>
                                  </p:childTnLst>
                                </p:cTn>
                              </p:par>
                            </p:childTnLst>
                          </p:cTn>
                        </p:par>
                      </p:childTnLst>
                    </p:cTn>
                  </p:par>
                  <p:par>
                    <p:cTn id="133" fill="hold">
                      <p:stCondLst>
                        <p:cond delay="indefinite"/>
                      </p:stCondLst>
                      <p:childTnLst>
                        <p:par>
                          <p:cTn id="134" fill="hold">
                            <p:stCondLst>
                              <p:cond delay="0"/>
                            </p:stCondLst>
                            <p:childTnLst>
                              <p:par>
                                <p:cTn id="135" presetID="26" presetClass="entr" presetSubtype="0" fill="hold" nodeType="clickEffect">
                                  <p:stCondLst>
                                    <p:cond delay="0"/>
                                  </p:stCondLst>
                                  <p:childTnLst>
                                    <p:set>
                                      <p:cBhvr>
                                        <p:cTn id="136" dur="1" fill="hold">
                                          <p:stCondLst>
                                            <p:cond delay="0"/>
                                          </p:stCondLst>
                                        </p:cTn>
                                        <p:tgtEl>
                                          <p:spTgt spid="24"/>
                                        </p:tgtEl>
                                        <p:attrNameLst>
                                          <p:attrName>style.visibility</p:attrName>
                                        </p:attrNameLst>
                                      </p:cBhvr>
                                      <p:to>
                                        <p:strVal val="visible"/>
                                      </p:to>
                                    </p:set>
                                    <p:animEffect transition="in" filter="wipe(down)">
                                      <p:cBhvr>
                                        <p:cTn id="137" dur="580">
                                          <p:stCondLst>
                                            <p:cond delay="0"/>
                                          </p:stCondLst>
                                        </p:cTn>
                                        <p:tgtEl>
                                          <p:spTgt spid="24"/>
                                        </p:tgtEl>
                                      </p:cBhvr>
                                    </p:animEffect>
                                    <p:anim calcmode="lin" valueType="num">
                                      <p:cBhvr>
                                        <p:cTn id="138" dur="1822" tmFilter="0,0; 0.14,0.36; 0.43,0.73; 0.71,0.91; 1.0,1.0">
                                          <p:stCondLst>
                                            <p:cond delay="0"/>
                                          </p:stCondLst>
                                        </p:cTn>
                                        <p:tgtEl>
                                          <p:spTgt spid="24"/>
                                        </p:tgtEl>
                                        <p:attrNameLst>
                                          <p:attrName>ppt_x</p:attrName>
                                        </p:attrNameLst>
                                      </p:cBhvr>
                                      <p:tavLst>
                                        <p:tav tm="0">
                                          <p:val>
                                            <p:strVal val="#ppt_x-0.25"/>
                                          </p:val>
                                        </p:tav>
                                        <p:tav tm="100000">
                                          <p:val>
                                            <p:strVal val="#ppt_x"/>
                                          </p:val>
                                        </p:tav>
                                      </p:tavLst>
                                    </p:anim>
                                    <p:anim calcmode="lin" valueType="num">
                                      <p:cBhvr>
                                        <p:cTn id="139" dur="664" tmFilter="0.0,0.0; 0.25,0.07; 0.50,0.2; 0.75,0.467; 1.0,1.0">
                                          <p:stCondLst>
                                            <p:cond delay="0"/>
                                          </p:stCondLst>
                                        </p:cTn>
                                        <p:tgtEl>
                                          <p:spTgt spid="24"/>
                                        </p:tgtEl>
                                        <p:attrNameLst>
                                          <p:attrName>ppt_y</p:attrName>
                                        </p:attrNameLst>
                                      </p:cBhvr>
                                      <p:tavLst>
                                        <p:tav tm="0" fmla="#ppt_y-sin(pi*$)/3">
                                          <p:val>
                                            <p:fltVal val="0.5"/>
                                          </p:val>
                                        </p:tav>
                                        <p:tav tm="100000">
                                          <p:val>
                                            <p:fltVal val="1"/>
                                          </p:val>
                                        </p:tav>
                                      </p:tavLst>
                                    </p:anim>
                                    <p:anim calcmode="lin" valueType="num">
                                      <p:cBhvr>
                                        <p:cTn id="140" dur="664" tmFilter="0, 0; 0.125,0.2665; 0.25,0.4; 0.375,0.465; 0.5,0.5;  0.625,0.535; 0.75,0.6; 0.875,0.7335; 1,1">
                                          <p:stCondLst>
                                            <p:cond delay="664"/>
                                          </p:stCondLst>
                                        </p:cTn>
                                        <p:tgtEl>
                                          <p:spTgt spid="24"/>
                                        </p:tgtEl>
                                        <p:attrNameLst>
                                          <p:attrName>ppt_y</p:attrName>
                                        </p:attrNameLst>
                                      </p:cBhvr>
                                      <p:tavLst>
                                        <p:tav tm="0" fmla="#ppt_y-sin(pi*$)/9">
                                          <p:val>
                                            <p:fltVal val="0"/>
                                          </p:val>
                                        </p:tav>
                                        <p:tav tm="100000">
                                          <p:val>
                                            <p:fltVal val="1"/>
                                          </p:val>
                                        </p:tav>
                                      </p:tavLst>
                                    </p:anim>
                                    <p:anim calcmode="lin" valueType="num">
                                      <p:cBhvr>
                                        <p:cTn id="141" dur="332" tmFilter="0, 0; 0.125,0.2665; 0.25,0.4; 0.375,0.465; 0.5,0.5;  0.625,0.535; 0.75,0.6; 0.875,0.7335; 1,1">
                                          <p:stCondLst>
                                            <p:cond delay="1324"/>
                                          </p:stCondLst>
                                        </p:cTn>
                                        <p:tgtEl>
                                          <p:spTgt spid="24"/>
                                        </p:tgtEl>
                                        <p:attrNameLst>
                                          <p:attrName>ppt_y</p:attrName>
                                        </p:attrNameLst>
                                      </p:cBhvr>
                                      <p:tavLst>
                                        <p:tav tm="0" fmla="#ppt_y-sin(pi*$)/27">
                                          <p:val>
                                            <p:fltVal val="0"/>
                                          </p:val>
                                        </p:tav>
                                        <p:tav tm="100000">
                                          <p:val>
                                            <p:fltVal val="1"/>
                                          </p:val>
                                        </p:tav>
                                      </p:tavLst>
                                    </p:anim>
                                    <p:anim calcmode="lin" valueType="num">
                                      <p:cBhvr>
                                        <p:cTn id="142" dur="164" tmFilter="0, 0; 0.125,0.2665; 0.25,0.4; 0.375,0.465; 0.5,0.5;  0.625,0.535; 0.75,0.6; 0.875,0.7335; 1,1">
                                          <p:stCondLst>
                                            <p:cond delay="1656"/>
                                          </p:stCondLst>
                                        </p:cTn>
                                        <p:tgtEl>
                                          <p:spTgt spid="24"/>
                                        </p:tgtEl>
                                        <p:attrNameLst>
                                          <p:attrName>ppt_y</p:attrName>
                                        </p:attrNameLst>
                                      </p:cBhvr>
                                      <p:tavLst>
                                        <p:tav tm="0" fmla="#ppt_y-sin(pi*$)/81">
                                          <p:val>
                                            <p:fltVal val="0"/>
                                          </p:val>
                                        </p:tav>
                                        <p:tav tm="100000">
                                          <p:val>
                                            <p:fltVal val="1"/>
                                          </p:val>
                                        </p:tav>
                                      </p:tavLst>
                                    </p:anim>
                                    <p:animScale>
                                      <p:cBhvr>
                                        <p:cTn id="143" dur="26">
                                          <p:stCondLst>
                                            <p:cond delay="650"/>
                                          </p:stCondLst>
                                        </p:cTn>
                                        <p:tgtEl>
                                          <p:spTgt spid="24"/>
                                        </p:tgtEl>
                                      </p:cBhvr>
                                      <p:to x="100000" y="60000"/>
                                    </p:animScale>
                                    <p:animScale>
                                      <p:cBhvr>
                                        <p:cTn id="144" dur="166" decel="50000">
                                          <p:stCondLst>
                                            <p:cond delay="676"/>
                                          </p:stCondLst>
                                        </p:cTn>
                                        <p:tgtEl>
                                          <p:spTgt spid="24"/>
                                        </p:tgtEl>
                                      </p:cBhvr>
                                      <p:to x="100000" y="100000"/>
                                    </p:animScale>
                                    <p:animScale>
                                      <p:cBhvr>
                                        <p:cTn id="145" dur="26">
                                          <p:stCondLst>
                                            <p:cond delay="1312"/>
                                          </p:stCondLst>
                                        </p:cTn>
                                        <p:tgtEl>
                                          <p:spTgt spid="24"/>
                                        </p:tgtEl>
                                      </p:cBhvr>
                                      <p:to x="100000" y="80000"/>
                                    </p:animScale>
                                    <p:animScale>
                                      <p:cBhvr>
                                        <p:cTn id="146" dur="166" decel="50000">
                                          <p:stCondLst>
                                            <p:cond delay="1338"/>
                                          </p:stCondLst>
                                        </p:cTn>
                                        <p:tgtEl>
                                          <p:spTgt spid="24"/>
                                        </p:tgtEl>
                                      </p:cBhvr>
                                      <p:to x="100000" y="100000"/>
                                    </p:animScale>
                                    <p:animScale>
                                      <p:cBhvr>
                                        <p:cTn id="147" dur="26">
                                          <p:stCondLst>
                                            <p:cond delay="1642"/>
                                          </p:stCondLst>
                                        </p:cTn>
                                        <p:tgtEl>
                                          <p:spTgt spid="24"/>
                                        </p:tgtEl>
                                      </p:cBhvr>
                                      <p:to x="100000" y="90000"/>
                                    </p:animScale>
                                    <p:animScale>
                                      <p:cBhvr>
                                        <p:cTn id="148" dur="166" decel="50000">
                                          <p:stCondLst>
                                            <p:cond delay="1668"/>
                                          </p:stCondLst>
                                        </p:cTn>
                                        <p:tgtEl>
                                          <p:spTgt spid="24"/>
                                        </p:tgtEl>
                                      </p:cBhvr>
                                      <p:to x="100000" y="100000"/>
                                    </p:animScale>
                                    <p:animScale>
                                      <p:cBhvr>
                                        <p:cTn id="149" dur="26">
                                          <p:stCondLst>
                                            <p:cond delay="1808"/>
                                          </p:stCondLst>
                                        </p:cTn>
                                        <p:tgtEl>
                                          <p:spTgt spid="24"/>
                                        </p:tgtEl>
                                      </p:cBhvr>
                                      <p:to x="100000" y="95000"/>
                                    </p:animScale>
                                    <p:animScale>
                                      <p:cBhvr>
                                        <p:cTn id="150" dur="166" decel="50000">
                                          <p:stCondLst>
                                            <p:cond delay="1834"/>
                                          </p:stCondLst>
                                        </p:cTn>
                                        <p:tgtEl>
                                          <p:spTgt spid="24"/>
                                        </p:tgtEl>
                                      </p:cBhvr>
                                      <p:to x="100000" y="100000"/>
                                    </p:animScale>
                                  </p:childTnLst>
                                </p:cTn>
                              </p:par>
                            </p:childTnLst>
                          </p:cTn>
                        </p:par>
                      </p:childTnLst>
                    </p:cTn>
                  </p:par>
                  <p:par>
                    <p:cTn id="151" fill="hold">
                      <p:stCondLst>
                        <p:cond delay="indefinite"/>
                      </p:stCondLst>
                      <p:childTnLst>
                        <p:par>
                          <p:cTn id="152" fill="hold">
                            <p:stCondLst>
                              <p:cond delay="0"/>
                            </p:stCondLst>
                            <p:childTnLst>
                              <p:par>
                                <p:cTn id="153" presetID="26" presetClass="entr" presetSubtype="0" fill="hold" grpId="0" nodeType="clickEffect">
                                  <p:stCondLst>
                                    <p:cond delay="0"/>
                                  </p:stCondLst>
                                  <p:childTnLst>
                                    <p:set>
                                      <p:cBhvr>
                                        <p:cTn id="154" dur="1" fill="hold">
                                          <p:stCondLst>
                                            <p:cond delay="0"/>
                                          </p:stCondLst>
                                        </p:cTn>
                                        <p:tgtEl>
                                          <p:spTgt spid="12"/>
                                        </p:tgtEl>
                                        <p:attrNameLst>
                                          <p:attrName>style.visibility</p:attrName>
                                        </p:attrNameLst>
                                      </p:cBhvr>
                                      <p:to>
                                        <p:strVal val="visible"/>
                                      </p:to>
                                    </p:set>
                                    <p:animEffect transition="in" filter="wipe(down)">
                                      <p:cBhvr>
                                        <p:cTn id="155" dur="580">
                                          <p:stCondLst>
                                            <p:cond delay="0"/>
                                          </p:stCondLst>
                                        </p:cTn>
                                        <p:tgtEl>
                                          <p:spTgt spid="12"/>
                                        </p:tgtEl>
                                      </p:cBhvr>
                                    </p:animEffect>
                                    <p:anim calcmode="lin" valueType="num">
                                      <p:cBhvr>
                                        <p:cTn id="156" dur="1822" tmFilter="0,0; 0.14,0.36; 0.43,0.73; 0.71,0.91; 1.0,1.0">
                                          <p:stCondLst>
                                            <p:cond delay="0"/>
                                          </p:stCondLst>
                                        </p:cTn>
                                        <p:tgtEl>
                                          <p:spTgt spid="12"/>
                                        </p:tgtEl>
                                        <p:attrNameLst>
                                          <p:attrName>ppt_x</p:attrName>
                                        </p:attrNameLst>
                                      </p:cBhvr>
                                      <p:tavLst>
                                        <p:tav tm="0">
                                          <p:val>
                                            <p:strVal val="#ppt_x-0.25"/>
                                          </p:val>
                                        </p:tav>
                                        <p:tav tm="100000">
                                          <p:val>
                                            <p:strVal val="#ppt_x"/>
                                          </p:val>
                                        </p:tav>
                                      </p:tavLst>
                                    </p:anim>
                                    <p:anim calcmode="lin" valueType="num">
                                      <p:cBhvr>
                                        <p:cTn id="157" dur="664" tmFilter="0.0,0.0; 0.25,0.07; 0.50,0.2; 0.75,0.467; 1.0,1.0">
                                          <p:stCondLst>
                                            <p:cond delay="0"/>
                                          </p:stCondLst>
                                        </p:cTn>
                                        <p:tgtEl>
                                          <p:spTgt spid="12"/>
                                        </p:tgtEl>
                                        <p:attrNameLst>
                                          <p:attrName>ppt_y</p:attrName>
                                        </p:attrNameLst>
                                      </p:cBhvr>
                                      <p:tavLst>
                                        <p:tav tm="0" fmla="#ppt_y-sin(pi*$)/3">
                                          <p:val>
                                            <p:fltVal val="0.5"/>
                                          </p:val>
                                        </p:tav>
                                        <p:tav tm="100000">
                                          <p:val>
                                            <p:fltVal val="1"/>
                                          </p:val>
                                        </p:tav>
                                      </p:tavLst>
                                    </p:anim>
                                    <p:anim calcmode="lin" valueType="num">
                                      <p:cBhvr>
                                        <p:cTn id="158" dur="664" tmFilter="0, 0; 0.125,0.2665; 0.25,0.4; 0.375,0.465; 0.5,0.5;  0.625,0.535; 0.75,0.6; 0.875,0.7335; 1,1">
                                          <p:stCondLst>
                                            <p:cond delay="664"/>
                                          </p:stCondLst>
                                        </p:cTn>
                                        <p:tgtEl>
                                          <p:spTgt spid="12"/>
                                        </p:tgtEl>
                                        <p:attrNameLst>
                                          <p:attrName>ppt_y</p:attrName>
                                        </p:attrNameLst>
                                      </p:cBhvr>
                                      <p:tavLst>
                                        <p:tav tm="0" fmla="#ppt_y-sin(pi*$)/9">
                                          <p:val>
                                            <p:fltVal val="0"/>
                                          </p:val>
                                        </p:tav>
                                        <p:tav tm="100000">
                                          <p:val>
                                            <p:fltVal val="1"/>
                                          </p:val>
                                        </p:tav>
                                      </p:tavLst>
                                    </p:anim>
                                    <p:anim calcmode="lin" valueType="num">
                                      <p:cBhvr>
                                        <p:cTn id="159" dur="332" tmFilter="0, 0; 0.125,0.2665; 0.25,0.4; 0.375,0.465; 0.5,0.5;  0.625,0.535; 0.75,0.6; 0.875,0.7335; 1,1">
                                          <p:stCondLst>
                                            <p:cond delay="1324"/>
                                          </p:stCondLst>
                                        </p:cTn>
                                        <p:tgtEl>
                                          <p:spTgt spid="12"/>
                                        </p:tgtEl>
                                        <p:attrNameLst>
                                          <p:attrName>ppt_y</p:attrName>
                                        </p:attrNameLst>
                                      </p:cBhvr>
                                      <p:tavLst>
                                        <p:tav tm="0" fmla="#ppt_y-sin(pi*$)/27">
                                          <p:val>
                                            <p:fltVal val="0"/>
                                          </p:val>
                                        </p:tav>
                                        <p:tav tm="100000">
                                          <p:val>
                                            <p:fltVal val="1"/>
                                          </p:val>
                                        </p:tav>
                                      </p:tavLst>
                                    </p:anim>
                                    <p:anim calcmode="lin" valueType="num">
                                      <p:cBhvr>
                                        <p:cTn id="160" dur="164" tmFilter="0, 0; 0.125,0.2665; 0.25,0.4; 0.375,0.465; 0.5,0.5;  0.625,0.535; 0.75,0.6; 0.875,0.7335; 1,1">
                                          <p:stCondLst>
                                            <p:cond delay="1656"/>
                                          </p:stCondLst>
                                        </p:cTn>
                                        <p:tgtEl>
                                          <p:spTgt spid="12"/>
                                        </p:tgtEl>
                                        <p:attrNameLst>
                                          <p:attrName>ppt_y</p:attrName>
                                        </p:attrNameLst>
                                      </p:cBhvr>
                                      <p:tavLst>
                                        <p:tav tm="0" fmla="#ppt_y-sin(pi*$)/81">
                                          <p:val>
                                            <p:fltVal val="0"/>
                                          </p:val>
                                        </p:tav>
                                        <p:tav tm="100000">
                                          <p:val>
                                            <p:fltVal val="1"/>
                                          </p:val>
                                        </p:tav>
                                      </p:tavLst>
                                    </p:anim>
                                    <p:animScale>
                                      <p:cBhvr>
                                        <p:cTn id="161" dur="26">
                                          <p:stCondLst>
                                            <p:cond delay="650"/>
                                          </p:stCondLst>
                                        </p:cTn>
                                        <p:tgtEl>
                                          <p:spTgt spid="12"/>
                                        </p:tgtEl>
                                      </p:cBhvr>
                                      <p:to x="100000" y="60000"/>
                                    </p:animScale>
                                    <p:animScale>
                                      <p:cBhvr>
                                        <p:cTn id="162" dur="166" decel="50000">
                                          <p:stCondLst>
                                            <p:cond delay="676"/>
                                          </p:stCondLst>
                                        </p:cTn>
                                        <p:tgtEl>
                                          <p:spTgt spid="12"/>
                                        </p:tgtEl>
                                      </p:cBhvr>
                                      <p:to x="100000" y="100000"/>
                                    </p:animScale>
                                    <p:animScale>
                                      <p:cBhvr>
                                        <p:cTn id="163" dur="26">
                                          <p:stCondLst>
                                            <p:cond delay="1312"/>
                                          </p:stCondLst>
                                        </p:cTn>
                                        <p:tgtEl>
                                          <p:spTgt spid="12"/>
                                        </p:tgtEl>
                                      </p:cBhvr>
                                      <p:to x="100000" y="80000"/>
                                    </p:animScale>
                                    <p:animScale>
                                      <p:cBhvr>
                                        <p:cTn id="164" dur="166" decel="50000">
                                          <p:stCondLst>
                                            <p:cond delay="1338"/>
                                          </p:stCondLst>
                                        </p:cTn>
                                        <p:tgtEl>
                                          <p:spTgt spid="12"/>
                                        </p:tgtEl>
                                      </p:cBhvr>
                                      <p:to x="100000" y="100000"/>
                                    </p:animScale>
                                    <p:animScale>
                                      <p:cBhvr>
                                        <p:cTn id="165" dur="26">
                                          <p:stCondLst>
                                            <p:cond delay="1642"/>
                                          </p:stCondLst>
                                        </p:cTn>
                                        <p:tgtEl>
                                          <p:spTgt spid="12"/>
                                        </p:tgtEl>
                                      </p:cBhvr>
                                      <p:to x="100000" y="90000"/>
                                    </p:animScale>
                                    <p:animScale>
                                      <p:cBhvr>
                                        <p:cTn id="166" dur="166" decel="50000">
                                          <p:stCondLst>
                                            <p:cond delay="1668"/>
                                          </p:stCondLst>
                                        </p:cTn>
                                        <p:tgtEl>
                                          <p:spTgt spid="12"/>
                                        </p:tgtEl>
                                      </p:cBhvr>
                                      <p:to x="100000" y="100000"/>
                                    </p:animScale>
                                    <p:animScale>
                                      <p:cBhvr>
                                        <p:cTn id="167" dur="26">
                                          <p:stCondLst>
                                            <p:cond delay="1808"/>
                                          </p:stCondLst>
                                        </p:cTn>
                                        <p:tgtEl>
                                          <p:spTgt spid="12"/>
                                        </p:tgtEl>
                                      </p:cBhvr>
                                      <p:to x="100000" y="95000"/>
                                    </p:animScale>
                                    <p:animScale>
                                      <p:cBhvr>
                                        <p:cTn id="168" dur="166" decel="50000">
                                          <p:stCondLst>
                                            <p:cond delay="1834"/>
                                          </p:stCondLst>
                                        </p:cTn>
                                        <p:tgtEl>
                                          <p:spTgt spid="12"/>
                                        </p:tgtEl>
                                      </p:cBhvr>
                                      <p:to x="100000" y="100000"/>
                                    </p:animScale>
                                  </p:childTnLst>
                                </p:cTn>
                              </p:par>
                            </p:childTnLst>
                          </p:cTn>
                        </p:par>
                      </p:childTnLst>
                    </p:cTn>
                  </p:par>
                  <p:par>
                    <p:cTn id="169" fill="hold">
                      <p:stCondLst>
                        <p:cond delay="indefinite"/>
                      </p:stCondLst>
                      <p:childTnLst>
                        <p:par>
                          <p:cTn id="170" fill="hold">
                            <p:stCondLst>
                              <p:cond delay="0"/>
                            </p:stCondLst>
                            <p:childTnLst>
                              <p:par>
                                <p:cTn id="171" presetID="26" presetClass="entr" presetSubtype="0" fill="hold" grpId="0" nodeType="clickEffect">
                                  <p:stCondLst>
                                    <p:cond delay="0"/>
                                  </p:stCondLst>
                                  <p:childTnLst>
                                    <p:set>
                                      <p:cBhvr>
                                        <p:cTn id="172" dur="1" fill="hold">
                                          <p:stCondLst>
                                            <p:cond delay="0"/>
                                          </p:stCondLst>
                                        </p:cTn>
                                        <p:tgtEl>
                                          <p:spTgt spid="7"/>
                                        </p:tgtEl>
                                        <p:attrNameLst>
                                          <p:attrName>style.visibility</p:attrName>
                                        </p:attrNameLst>
                                      </p:cBhvr>
                                      <p:to>
                                        <p:strVal val="visible"/>
                                      </p:to>
                                    </p:set>
                                    <p:animEffect transition="in" filter="wipe(down)">
                                      <p:cBhvr>
                                        <p:cTn id="173" dur="580">
                                          <p:stCondLst>
                                            <p:cond delay="0"/>
                                          </p:stCondLst>
                                        </p:cTn>
                                        <p:tgtEl>
                                          <p:spTgt spid="7"/>
                                        </p:tgtEl>
                                      </p:cBhvr>
                                    </p:animEffect>
                                    <p:anim calcmode="lin" valueType="num">
                                      <p:cBhvr>
                                        <p:cTn id="174"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175"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176"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177"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178"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179" dur="26">
                                          <p:stCondLst>
                                            <p:cond delay="650"/>
                                          </p:stCondLst>
                                        </p:cTn>
                                        <p:tgtEl>
                                          <p:spTgt spid="7"/>
                                        </p:tgtEl>
                                      </p:cBhvr>
                                      <p:to x="100000" y="60000"/>
                                    </p:animScale>
                                    <p:animScale>
                                      <p:cBhvr>
                                        <p:cTn id="180" dur="166" decel="50000">
                                          <p:stCondLst>
                                            <p:cond delay="676"/>
                                          </p:stCondLst>
                                        </p:cTn>
                                        <p:tgtEl>
                                          <p:spTgt spid="7"/>
                                        </p:tgtEl>
                                      </p:cBhvr>
                                      <p:to x="100000" y="100000"/>
                                    </p:animScale>
                                    <p:animScale>
                                      <p:cBhvr>
                                        <p:cTn id="181" dur="26">
                                          <p:stCondLst>
                                            <p:cond delay="1312"/>
                                          </p:stCondLst>
                                        </p:cTn>
                                        <p:tgtEl>
                                          <p:spTgt spid="7"/>
                                        </p:tgtEl>
                                      </p:cBhvr>
                                      <p:to x="100000" y="80000"/>
                                    </p:animScale>
                                    <p:animScale>
                                      <p:cBhvr>
                                        <p:cTn id="182" dur="166" decel="50000">
                                          <p:stCondLst>
                                            <p:cond delay="1338"/>
                                          </p:stCondLst>
                                        </p:cTn>
                                        <p:tgtEl>
                                          <p:spTgt spid="7"/>
                                        </p:tgtEl>
                                      </p:cBhvr>
                                      <p:to x="100000" y="100000"/>
                                    </p:animScale>
                                    <p:animScale>
                                      <p:cBhvr>
                                        <p:cTn id="183" dur="26">
                                          <p:stCondLst>
                                            <p:cond delay="1642"/>
                                          </p:stCondLst>
                                        </p:cTn>
                                        <p:tgtEl>
                                          <p:spTgt spid="7"/>
                                        </p:tgtEl>
                                      </p:cBhvr>
                                      <p:to x="100000" y="90000"/>
                                    </p:animScale>
                                    <p:animScale>
                                      <p:cBhvr>
                                        <p:cTn id="184" dur="166" decel="50000">
                                          <p:stCondLst>
                                            <p:cond delay="1668"/>
                                          </p:stCondLst>
                                        </p:cTn>
                                        <p:tgtEl>
                                          <p:spTgt spid="7"/>
                                        </p:tgtEl>
                                      </p:cBhvr>
                                      <p:to x="100000" y="100000"/>
                                    </p:animScale>
                                    <p:animScale>
                                      <p:cBhvr>
                                        <p:cTn id="185" dur="26">
                                          <p:stCondLst>
                                            <p:cond delay="1808"/>
                                          </p:stCondLst>
                                        </p:cTn>
                                        <p:tgtEl>
                                          <p:spTgt spid="7"/>
                                        </p:tgtEl>
                                      </p:cBhvr>
                                      <p:to x="100000" y="95000"/>
                                    </p:animScale>
                                    <p:animScale>
                                      <p:cBhvr>
                                        <p:cTn id="186" dur="166" decel="50000">
                                          <p:stCondLst>
                                            <p:cond delay="1834"/>
                                          </p:stCondLst>
                                        </p:cTn>
                                        <p:tgtEl>
                                          <p:spTgt spid="7"/>
                                        </p:tgtEl>
                                      </p:cBhvr>
                                      <p:to x="100000" y="100000"/>
                                    </p:animScale>
                                  </p:childTnLst>
                                </p:cTn>
                              </p:par>
                            </p:childTnLst>
                          </p:cTn>
                        </p:par>
                      </p:childTnLst>
                    </p:cTn>
                  </p:par>
                  <p:par>
                    <p:cTn id="187" fill="hold">
                      <p:stCondLst>
                        <p:cond delay="indefinite"/>
                      </p:stCondLst>
                      <p:childTnLst>
                        <p:par>
                          <p:cTn id="188" fill="hold">
                            <p:stCondLst>
                              <p:cond delay="0"/>
                            </p:stCondLst>
                            <p:childTnLst>
                              <p:par>
                                <p:cTn id="189" presetID="26" presetClass="entr" presetSubtype="0" fill="hold" nodeType="clickEffect">
                                  <p:stCondLst>
                                    <p:cond delay="0"/>
                                  </p:stCondLst>
                                  <p:childTnLst>
                                    <p:set>
                                      <p:cBhvr>
                                        <p:cTn id="190" dur="1" fill="hold">
                                          <p:stCondLst>
                                            <p:cond delay="0"/>
                                          </p:stCondLst>
                                        </p:cTn>
                                        <p:tgtEl>
                                          <p:spTgt spid="28"/>
                                        </p:tgtEl>
                                        <p:attrNameLst>
                                          <p:attrName>style.visibility</p:attrName>
                                        </p:attrNameLst>
                                      </p:cBhvr>
                                      <p:to>
                                        <p:strVal val="visible"/>
                                      </p:to>
                                    </p:set>
                                    <p:animEffect transition="in" filter="wipe(down)">
                                      <p:cBhvr>
                                        <p:cTn id="191" dur="580">
                                          <p:stCondLst>
                                            <p:cond delay="0"/>
                                          </p:stCondLst>
                                        </p:cTn>
                                        <p:tgtEl>
                                          <p:spTgt spid="28"/>
                                        </p:tgtEl>
                                      </p:cBhvr>
                                    </p:animEffect>
                                    <p:anim calcmode="lin" valueType="num">
                                      <p:cBhvr>
                                        <p:cTn id="192" dur="1822" tmFilter="0,0; 0.14,0.36; 0.43,0.73; 0.71,0.91; 1.0,1.0">
                                          <p:stCondLst>
                                            <p:cond delay="0"/>
                                          </p:stCondLst>
                                        </p:cTn>
                                        <p:tgtEl>
                                          <p:spTgt spid="28"/>
                                        </p:tgtEl>
                                        <p:attrNameLst>
                                          <p:attrName>ppt_x</p:attrName>
                                        </p:attrNameLst>
                                      </p:cBhvr>
                                      <p:tavLst>
                                        <p:tav tm="0">
                                          <p:val>
                                            <p:strVal val="#ppt_x-0.25"/>
                                          </p:val>
                                        </p:tav>
                                        <p:tav tm="100000">
                                          <p:val>
                                            <p:strVal val="#ppt_x"/>
                                          </p:val>
                                        </p:tav>
                                      </p:tavLst>
                                    </p:anim>
                                    <p:anim calcmode="lin" valueType="num">
                                      <p:cBhvr>
                                        <p:cTn id="193" dur="664" tmFilter="0.0,0.0; 0.25,0.07; 0.50,0.2; 0.75,0.467; 1.0,1.0">
                                          <p:stCondLst>
                                            <p:cond delay="0"/>
                                          </p:stCondLst>
                                        </p:cTn>
                                        <p:tgtEl>
                                          <p:spTgt spid="28"/>
                                        </p:tgtEl>
                                        <p:attrNameLst>
                                          <p:attrName>ppt_y</p:attrName>
                                        </p:attrNameLst>
                                      </p:cBhvr>
                                      <p:tavLst>
                                        <p:tav tm="0" fmla="#ppt_y-sin(pi*$)/3">
                                          <p:val>
                                            <p:fltVal val="0.5"/>
                                          </p:val>
                                        </p:tav>
                                        <p:tav tm="100000">
                                          <p:val>
                                            <p:fltVal val="1"/>
                                          </p:val>
                                        </p:tav>
                                      </p:tavLst>
                                    </p:anim>
                                    <p:anim calcmode="lin" valueType="num">
                                      <p:cBhvr>
                                        <p:cTn id="194" dur="664" tmFilter="0, 0; 0.125,0.2665; 0.25,0.4; 0.375,0.465; 0.5,0.5;  0.625,0.535; 0.75,0.6; 0.875,0.7335; 1,1">
                                          <p:stCondLst>
                                            <p:cond delay="664"/>
                                          </p:stCondLst>
                                        </p:cTn>
                                        <p:tgtEl>
                                          <p:spTgt spid="28"/>
                                        </p:tgtEl>
                                        <p:attrNameLst>
                                          <p:attrName>ppt_y</p:attrName>
                                        </p:attrNameLst>
                                      </p:cBhvr>
                                      <p:tavLst>
                                        <p:tav tm="0" fmla="#ppt_y-sin(pi*$)/9">
                                          <p:val>
                                            <p:fltVal val="0"/>
                                          </p:val>
                                        </p:tav>
                                        <p:tav tm="100000">
                                          <p:val>
                                            <p:fltVal val="1"/>
                                          </p:val>
                                        </p:tav>
                                      </p:tavLst>
                                    </p:anim>
                                    <p:anim calcmode="lin" valueType="num">
                                      <p:cBhvr>
                                        <p:cTn id="195" dur="332" tmFilter="0, 0; 0.125,0.2665; 0.25,0.4; 0.375,0.465; 0.5,0.5;  0.625,0.535; 0.75,0.6; 0.875,0.7335; 1,1">
                                          <p:stCondLst>
                                            <p:cond delay="1324"/>
                                          </p:stCondLst>
                                        </p:cTn>
                                        <p:tgtEl>
                                          <p:spTgt spid="28"/>
                                        </p:tgtEl>
                                        <p:attrNameLst>
                                          <p:attrName>ppt_y</p:attrName>
                                        </p:attrNameLst>
                                      </p:cBhvr>
                                      <p:tavLst>
                                        <p:tav tm="0" fmla="#ppt_y-sin(pi*$)/27">
                                          <p:val>
                                            <p:fltVal val="0"/>
                                          </p:val>
                                        </p:tav>
                                        <p:tav tm="100000">
                                          <p:val>
                                            <p:fltVal val="1"/>
                                          </p:val>
                                        </p:tav>
                                      </p:tavLst>
                                    </p:anim>
                                    <p:anim calcmode="lin" valueType="num">
                                      <p:cBhvr>
                                        <p:cTn id="196" dur="164" tmFilter="0, 0; 0.125,0.2665; 0.25,0.4; 0.375,0.465; 0.5,0.5;  0.625,0.535; 0.75,0.6; 0.875,0.7335; 1,1">
                                          <p:stCondLst>
                                            <p:cond delay="1656"/>
                                          </p:stCondLst>
                                        </p:cTn>
                                        <p:tgtEl>
                                          <p:spTgt spid="28"/>
                                        </p:tgtEl>
                                        <p:attrNameLst>
                                          <p:attrName>ppt_y</p:attrName>
                                        </p:attrNameLst>
                                      </p:cBhvr>
                                      <p:tavLst>
                                        <p:tav tm="0" fmla="#ppt_y-sin(pi*$)/81">
                                          <p:val>
                                            <p:fltVal val="0"/>
                                          </p:val>
                                        </p:tav>
                                        <p:tav tm="100000">
                                          <p:val>
                                            <p:fltVal val="1"/>
                                          </p:val>
                                        </p:tav>
                                      </p:tavLst>
                                    </p:anim>
                                    <p:animScale>
                                      <p:cBhvr>
                                        <p:cTn id="197" dur="26">
                                          <p:stCondLst>
                                            <p:cond delay="650"/>
                                          </p:stCondLst>
                                        </p:cTn>
                                        <p:tgtEl>
                                          <p:spTgt spid="28"/>
                                        </p:tgtEl>
                                      </p:cBhvr>
                                      <p:to x="100000" y="60000"/>
                                    </p:animScale>
                                    <p:animScale>
                                      <p:cBhvr>
                                        <p:cTn id="198" dur="166" decel="50000">
                                          <p:stCondLst>
                                            <p:cond delay="676"/>
                                          </p:stCondLst>
                                        </p:cTn>
                                        <p:tgtEl>
                                          <p:spTgt spid="28"/>
                                        </p:tgtEl>
                                      </p:cBhvr>
                                      <p:to x="100000" y="100000"/>
                                    </p:animScale>
                                    <p:animScale>
                                      <p:cBhvr>
                                        <p:cTn id="199" dur="26">
                                          <p:stCondLst>
                                            <p:cond delay="1312"/>
                                          </p:stCondLst>
                                        </p:cTn>
                                        <p:tgtEl>
                                          <p:spTgt spid="28"/>
                                        </p:tgtEl>
                                      </p:cBhvr>
                                      <p:to x="100000" y="80000"/>
                                    </p:animScale>
                                    <p:animScale>
                                      <p:cBhvr>
                                        <p:cTn id="200" dur="166" decel="50000">
                                          <p:stCondLst>
                                            <p:cond delay="1338"/>
                                          </p:stCondLst>
                                        </p:cTn>
                                        <p:tgtEl>
                                          <p:spTgt spid="28"/>
                                        </p:tgtEl>
                                      </p:cBhvr>
                                      <p:to x="100000" y="100000"/>
                                    </p:animScale>
                                    <p:animScale>
                                      <p:cBhvr>
                                        <p:cTn id="201" dur="26">
                                          <p:stCondLst>
                                            <p:cond delay="1642"/>
                                          </p:stCondLst>
                                        </p:cTn>
                                        <p:tgtEl>
                                          <p:spTgt spid="28"/>
                                        </p:tgtEl>
                                      </p:cBhvr>
                                      <p:to x="100000" y="90000"/>
                                    </p:animScale>
                                    <p:animScale>
                                      <p:cBhvr>
                                        <p:cTn id="202" dur="166" decel="50000">
                                          <p:stCondLst>
                                            <p:cond delay="1668"/>
                                          </p:stCondLst>
                                        </p:cTn>
                                        <p:tgtEl>
                                          <p:spTgt spid="28"/>
                                        </p:tgtEl>
                                      </p:cBhvr>
                                      <p:to x="100000" y="100000"/>
                                    </p:animScale>
                                    <p:animScale>
                                      <p:cBhvr>
                                        <p:cTn id="203" dur="26">
                                          <p:stCondLst>
                                            <p:cond delay="1808"/>
                                          </p:stCondLst>
                                        </p:cTn>
                                        <p:tgtEl>
                                          <p:spTgt spid="28"/>
                                        </p:tgtEl>
                                      </p:cBhvr>
                                      <p:to x="100000" y="95000"/>
                                    </p:animScale>
                                    <p:animScale>
                                      <p:cBhvr>
                                        <p:cTn id="204" dur="166" decel="50000">
                                          <p:stCondLst>
                                            <p:cond delay="1834"/>
                                          </p:stCondLst>
                                        </p:cTn>
                                        <p:tgtEl>
                                          <p:spTgt spid="28"/>
                                        </p:tgtEl>
                                      </p:cBhvr>
                                      <p:to x="100000" y="100000"/>
                                    </p:animScale>
                                  </p:childTnLst>
                                </p:cTn>
                              </p:par>
                            </p:childTnLst>
                          </p:cTn>
                        </p:par>
                      </p:childTnLst>
                    </p:cTn>
                  </p:par>
                  <p:par>
                    <p:cTn id="205" fill="hold">
                      <p:stCondLst>
                        <p:cond delay="indefinite"/>
                      </p:stCondLst>
                      <p:childTnLst>
                        <p:par>
                          <p:cTn id="206" fill="hold">
                            <p:stCondLst>
                              <p:cond delay="0"/>
                            </p:stCondLst>
                            <p:childTnLst>
                              <p:par>
                                <p:cTn id="207" presetID="26" presetClass="entr" presetSubtype="0" fill="hold" grpId="0" nodeType="clickEffect">
                                  <p:stCondLst>
                                    <p:cond delay="0"/>
                                  </p:stCondLst>
                                  <p:childTnLst>
                                    <p:set>
                                      <p:cBhvr>
                                        <p:cTn id="208" dur="1" fill="hold">
                                          <p:stCondLst>
                                            <p:cond delay="0"/>
                                          </p:stCondLst>
                                        </p:cTn>
                                        <p:tgtEl>
                                          <p:spTgt spid="13"/>
                                        </p:tgtEl>
                                        <p:attrNameLst>
                                          <p:attrName>style.visibility</p:attrName>
                                        </p:attrNameLst>
                                      </p:cBhvr>
                                      <p:to>
                                        <p:strVal val="visible"/>
                                      </p:to>
                                    </p:set>
                                    <p:animEffect transition="in" filter="wipe(down)">
                                      <p:cBhvr>
                                        <p:cTn id="209" dur="580">
                                          <p:stCondLst>
                                            <p:cond delay="0"/>
                                          </p:stCondLst>
                                        </p:cTn>
                                        <p:tgtEl>
                                          <p:spTgt spid="13"/>
                                        </p:tgtEl>
                                      </p:cBhvr>
                                    </p:animEffect>
                                    <p:anim calcmode="lin" valueType="num">
                                      <p:cBhvr>
                                        <p:cTn id="210" dur="1822" tmFilter="0,0; 0.14,0.36; 0.43,0.73; 0.71,0.91; 1.0,1.0">
                                          <p:stCondLst>
                                            <p:cond delay="0"/>
                                          </p:stCondLst>
                                        </p:cTn>
                                        <p:tgtEl>
                                          <p:spTgt spid="13"/>
                                        </p:tgtEl>
                                        <p:attrNameLst>
                                          <p:attrName>ppt_x</p:attrName>
                                        </p:attrNameLst>
                                      </p:cBhvr>
                                      <p:tavLst>
                                        <p:tav tm="0">
                                          <p:val>
                                            <p:strVal val="#ppt_x-0.25"/>
                                          </p:val>
                                        </p:tav>
                                        <p:tav tm="100000">
                                          <p:val>
                                            <p:strVal val="#ppt_x"/>
                                          </p:val>
                                        </p:tav>
                                      </p:tavLst>
                                    </p:anim>
                                    <p:anim calcmode="lin" valueType="num">
                                      <p:cBhvr>
                                        <p:cTn id="211" dur="664" tmFilter="0.0,0.0; 0.25,0.07; 0.50,0.2; 0.75,0.467; 1.0,1.0">
                                          <p:stCondLst>
                                            <p:cond delay="0"/>
                                          </p:stCondLst>
                                        </p:cTn>
                                        <p:tgtEl>
                                          <p:spTgt spid="13"/>
                                        </p:tgtEl>
                                        <p:attrNameLst>
                                          <p:attrName>ppt_y</p:attrName>
                                        </p:attrNameLst>
                                      </p:cBhvr>
                                      <p:tavLst>
                                        <p:tav tm="0" fmla="#ppt_y-sin(pi*$)/3">
                                          <p:val>
                                            <p:fltVal val="0.5"/>
                                          </p:val>
                                        </p:tav>
                                        <p:tav tm="100000">
                                          <p:val>
                                            <p:fltVal val="1"/>
                                          </p:val>
                                        </p:tav>
                                      </p:tavLst>
                                    </p:anim>
                                    <p:anim calcmode="lin" valueType="num">
                                      <p:cBhvr>
                                        <p:cTn id="212" dur="664" tmFilter="0, 0; 0.125,0.2665; 0.25,0.4; 0.375,0.465; 0.5,0.5;  0.625,0.535; 0.75,0.6; 0.875,0.7335; 1,1">
                                          <p:stCondLst>
                                            <p:cond delay="664"/>
                                          </p:stCondLst>
                                        </p:cTn>
                                        <p:tgtEl>
                                          <p:spTgt spid="13"/>
                                        </p:tgtEl>
                                        <p:attrNameLst>
                                          <p:attrName>ppt_y</p:attrName>
                                        </p:attrNameLst>
                                      </p:cBhvr>
                                      <p:tavLst>
                                        <p:tav tm="0" fmla="#ppt_y-sin(pi*$)/9">
                                          <p:val>
                                            <p:fltVal val="0"/>
                                          </p:val>
                                        </p:tav>
                                        <p:tav tm="100000">
                                          <p:val>
                                            <p:fltVal val="1"/>
                                          </p:val>
                                        </p:tav>
                                      </p:tavLst>
                                    </p:anim>
                                    <p:anim calcmode="lin" valueType="num">
                                      <p:cBhvr>
                                        <p:cTn id="213" dur="332" tmFilter="0, 0; 0.125,0.2665; 0.25,0.4; 0.375,0.465; 0.5,0.5;  0.625,0.535; 0.75,0.6; 0.875,0.7335; 1,1">
                                          <p:stCondLst>
                                            <p:cond delay="1324"/>
                                          </p:stCondLst>
                                        </p:cTn>
                                        <p:tgtEl>
                                          <p:spTgt spid="13"/>
                                        </p:tgtEl>
                                        <p:attrNameLst>
                                          <p:attrName>ppt_y</p:attrName>
                                        </p:attrNameLst>
                                      </p:cBhvr>
                                      <p:tavLst>
                                        <p:tav tm="0" fmla="#ppt_y-sin(pi*$)/27">
                                          <p:val>
                                            <p:fltVal val="0"/>
                                          </p:val>
                                        </p:tav>
                                        <p:tav tm="100000">
                                          <p:val>
                                            <p:fltVal val="1"/>
                                          </p:val>
                                        </p:tav>
                                      </p:tavLst>
                                    </p:anim>
                                    <p:anim calcmode="lin" valueType="num">
                                      <p:cBhvr>
                                        <p:cTn id="214" dur="164" tmFilter="0, 0; 0.125,0.2665; 0.25,0.4; 0.375,0.465; 0.5,0.5;  0.625,0.535; 0.75,0.6; 0.875,0.7335; 1,1">
                                          <p:stCondLst>
                                            <p:cond delay="1656"/>
                                          </p:stCondLst>
                                        </p:cTn>
                                        <p:tgtEl>
                                          <p:spTgt spid="13"/>
                                        </p:tgtEl>
                                        <p:attrNameLst>
                                          <p:attrName>ppt_y</p:attrName>
                                        </p:attrNameLst>
                                      </p:cBhvr>
                                      <p:tavLst>
                                        <p:tav tm="0" fmla="#ppt_y-sin(pi*$)/81">
                                          <p:val>
                                            <p:fltVal val="0"/>
                                          </p:val>
                                        </p:tav>
                                        <p:tav tm="100000">
                                          <p:val>
                                            <p:fltVal val="1"/>
                                          </p:val>
                                        </p:tav>
                                      </p:tavLst>
                                    </p:anim>
                                    <p:animScale>
                                      <p:cBhvr>
                                        <p:cTn id="215" dur="26">
                                          <p:stCondLst>
                                            <p:cond delay="650"/>
                                          </p:stCondLst>
                                        </p:cTn>
                                        <p:tgtEl>
                                          <p:spTgt spid="13"/>
                                        </p:tgtEl>
                                      </p:cBhvr>
                                      <p:to x="100000" y="60000"/>
                                    </p:animScale>
                                    <p:animScale>
                                      <p:cBhvr>
                                        <p:cTn id="216" dur="166" decel="50000">
                                          <p:stCondLst>
                                            <p:cond delay="676"/>
                                          </p:stCondLst>
                                        </p:cTn>
                                        <p:tgtEl>
                                          <p:spTgt spid="13"/>
                                        </p:tgtEl>
                                      </p:cBhvr>
                                      <p:to x="100000" y="100000"/>
                                    </p:animScale>
                                    <p:animScale>
                                      <p:cBhvr>
                                        <p:cTn id="217" dur="26">
                                          <p:stCondLst>
                                            <p:cond delay="1312"/>
                                          </p:stCondLst>
                                        </p:cTn>
                                        <p:tgtEl>
                                          <p:spTgt spid="13"/>
                                        </p:tgtEl>
                                      </p:cBhvr>
                                      <p:to x="100000" y="80000"/>
                                    </p:animScale>
                                    <p:animScale>
                                      <p:cBhvr>
                                        <p:cTn id="218" dur="166" decel="50000">
                                          <p:stCondLst>
                                            <p:cond delay="1338"/>
                                          </p:stCondLst>
                                        </p:cTn>
                                        <p:tgtEl>
                                          <p:spTgt spid="13"/>
                                        </p:tgtEl>
                                      </p:cBhvr>
                                      <p:to x="100000" y="100000"/>
                                    </p:animScale>
                                    <p:animScale>
                                      <p:cBhvr>
                                        <p:cTn id="219" dur="26">
                                          <p:stCondLst>
                                            <p:cond delay="1642"/>
                                          </p:stCondLst>
                                        </p:cTn>
                                        <p:tgtEl>
                                          <p:spTgt spid="13"/>
                                        </p:tgtEl>
                                      </p:cBhvr>
                                      <p:to x="100000" y="90000"/>
                                    </p:animScale>
                                    <p:animScale>
                                      <p:cBhvr>
                                        <p:cTn id="220" dur="166" decel="50000">
                                          <p:stCondLst>
                                            <p:cond delay="1668"/>
                                          </p:stCondLst>
                                        </p:cTn>
                                        <p:tgtEl>
                                          <p:spTgt spid="13"/>
                                        </p:tgtEl>
                                      </p:cBhvr>
                                      <p:to x="100000" y="100000"/>
                                    </p:animScale>
                                    <p:animScale>
                                      <p:cBhvr>
                                        <p:cTn id="221" dur="26">
                                          <p:stCondLst>
                                            <p:cond delay="1808"/>
                                          </p:stCondLst>
                                        </p:cTn>
                                        <p:tgtEl>
                                          <p:spTgt spid="13"/>
                                        </p:tgtEl>
                                      </p:cBhvr>
                                      <p:to x="100000" y="95000"/>
                                    </p:animScale>
                                    <p:animScale>
                                      <p:cBhvr>
                                        <p:cTn id="222" dur="166" decel="50000">
                                          <p:stCondLst>
                                            <p:cond delay="1834"/>
                                          </p:stCondLst>
                                        </p:cTn>
                                        <p:tgtEl>
                                          <p:spTgt spid="13"/>
                                        </p:tgtEl>
                                      </p:cBhvr>
                                      <p:to x="100000" y="100000"/>
                                    </p:animScale>
                                  </p:childTnLst>
                                </p:cTn>
                              </p:par>
                            </p:childTnLst>
                          </p:cTn>
                        </p:par>
                      </p:childTnLst>
                    </p:cTn>
                  </p:par>
                  <p:par>
                    <p:cTn id="223" fill="hold">
                      <p:stCondLst>
                        <p:cond delay="indefinite"/>
                      </p:stCondLst>
                      <p:childTnLst>
                        <p:par>
                          <p:cTn id="224" fill="hold">
                            <p:stCondLst>
                              <p:cond delay="0"/>
                            </p:stCondLst>
                            <p:childTnLst>
                              <p:par>
                                <p:cTn id="225" presetID="26" presetClass="entr" presetSubtype="0" fill="hold" grpId="0" nodeType="clickEffect">
                                  <p:stCondLst>
                                    <p:cond delay="0"/>
                                  </p:stCondLst>
                                  <p:childTnLst>
                                    <p:set>
                                      <p:cBhvr>
                                        <p:cTn id="226" dur="1" fill="hold">
                                          <p:stCondLst>
                                            <p:cond delay="0"/>
                                          </p:stCondLst>
                                        </p:cTn>
                                        <p:tgtEl>
                                          <p:spTgt spid="8"/>
                                        </p:tgtEl>
                                        <p:attrNameLst>
                                          <p:attrName>style.visibility</p:attrName>
                                        </p:attrNameLst>
                                      </p:cBhvr>
                                      <p:to>
                                        <p:strVal val="visible"/>
                                      </p:to>
                                    </p:set>
                                    <p:animEffect transition="in" filter="wipe(down)">
                                      <p:cBhvr>
                                        <p:cTn id="227" dur="580">
                                          <p:stCondLst>
                                            <p:cond delay="0"/>
                                          </p:stCondLst>
                                        </p:cTn>
                                        <p:tgtEl>
                                          <p:spTgt spid="8"/>
                                        </p:tgtEl>
                                      </p:cBhvr>
                                    </p:animEffect>
                                    <p:anim calcmode="lin" valueType="num">
                                      <p:cBhvr>
                                        <p:cTn id="228"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229"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230"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231"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232"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233" dur="26">
                                          <p:stCondLst>
                                            <p:cond delay="650"/>
                                          </p:stCondLst>
                                        </p:cTn>
                                        <p:tgtEl>
                                          <p:spTgt spid="8"/>
                                        </p:tgtEl>
                                      </p:cBhvr>
                                      <p:to x="100000" y="60000"/>
                                    </p:animScale>
                                    <p:animScale>
                                      <p:cBhvr>
                                        <p:cTn id="234" dur="166" decel="50000">
                                          <p:stCondLst>
                                            <p:cond delay="676"/>
                                          </p:stCondLst>
                                        </p:cTn>
                                        <p:tgtEl>
                                          <p:spTgt spid="8"/>
                                        </p:tgtEl>
                                      </p:cBhvr>
                                      <p:to x="100000" y="100000"/>
                                    </p:animScale>
                                    <p:animScale>
                                      <p:cBhvr>
                                        <p:cTn id="235" dur="26">
                                          <p:stCondLst>
                                            <p:cond delay="1312"/>
                                          </p:stCondLst>
                                        </p:cTn>
                                        <p:tgtEl>
                                          <p:spTgt spid="8"/>
                                        </p:tgtEl>
                                      </p:cBhvr>
                                      <p:to x="100000" y="80000"/>
                                    </p:animScale>
                                    <p:animScale>
                                      <p:cBhvr>
                                        <p:cTn id="236" dur="166" decel="50000">
                                          <p:stCondLst>
                                            <p:cond delay="1338"/>
                                          </p:stCondLst>
                                        </p:cTn>
                                        <p:tgtEl>
                                          <p:spTgt spid="8"/>
                                        </p:tgtEl>
                                      </p:cBhvr>
                                      <p:to x="100000" y="100000"/>
                                    </p:animScale>
                                    <p:animScale>
                                      <p:cBhvr>
                                        <p:cTn id="237" dur="26">
                                          <p:stCondLst>
                                            <p:cond delay="1642"/>
                                          </p:stCondLst>
                                        </p:cTn>
                                        <p:tgtEl>
                                          <p:spTgt spid="8"/>
                                        </p:tgtEl>
                                      </p:cBhvr>
                                      <p:to x="100000" y="90000"/>
                                    </p:animScale>
                                    <p:animScale>
                                      <p:cBhvr>
                                        <p:cTn id="238" dur="166" decel="50000">
                                          <p:stCondLst>
                                            <p:cond delay="1668"/>
                                          </p:stCondLst>
                                        </p:cTn>
                                        <p:tgtEl>
                                          <p:spTgt spid="8"/>
                                        </p:tgtEl>
                                      </p:cBhvr>
                                      <p:to x="100000" y="100000"/>
                                    </p:animScale>
                                    <p:animScale>
                                      <p:cBhvr>
                                        <p:cTn id="239" dur="26">
                                          <p:stCondLst>
                                            <p:cond delay="1808"/>
                                          </p:stCondLst>
                                        </p:cTn>
                                        <p:tgtEl>
                                          <p:spTgt spid="8"/>
                                        </p:tgtEl>
                                      </p:cBhvr>
                                      <p:to x="100000" y="95000"/>
                                    </p:animScale>
                                    <p:animScale>
                                      <p:cBhvr>
                                        <p:cTn id="240" dur="166" decel="50000">
                                          <p:stCondLst>
                                            <p:cond delay="1834"/>
                                          </p:stCondLst>
                                        </p:cTn>
                                        <p:tgtEl>
                                          <p:spTgt spid="8"/>
                                        </p:tgtEl>
                                      </p:cBhvr>
                                      <p:to x="100000" y="100000"/>
                                    </p:animScale>
                                  </p:childTnLst>
                                </p:cTn>
                              </p:par>
                            </p:childTnLst>
                          </p:cTn>
                        </p:par>
                      </p:childTnLst>
                    </p:cTn>
                  </p:par>
                  <p:par>
                    <p:cTn id="241" fill="hold">
                      <p:stCondLst>
                        <p:cond delay="indefinite"/>
                      </p:stCondLst>
                      <p:childTnLst>
                        <p:par>
                          <p:cTn id="242" fill="hold">
                            <p:stCondLst>
                              <p:cond delay="0"/>
                            </p:stCondLst>
                            <p:childTnLst>
                              <p:par>
                                <p:cTn id="243" presetID="26" presetClass="entr" presetSubtype="0" fill="hold" nodeType="clickEffect">
                                  <p:stCondLst>
                                    <p:cond delay="0"/>
                                  </p:stCondLst>
                                  <p:childTnLst>
                                    <p:set>
                                      <p:cBhvr>
                                        <p:cTn id="244" dur="1" fill="hold">
                                          <p:stCondLst>
                                            <p:cond delay="0"/>
                                          </p:stCondLst>
                                        </p:cTn>
                                        <p:tgtEl>
                                          <p:spTgt spid="30"/>
                                        </p:tgtEl>
                                        <p:attrNameLst>
                                          <p:attrName>style.visibility</p:attrName>
                                        </p:attrNameLst>
                                      </p:cBhvr>
                                      <p:to>
                                        <p:strVal val="visible"/>
                                      </p:to>
                                    </p:set>
                                    <p:animEffect transition="in" filter="wipe(down)">
                                      <p:cBhvr>
                                        <p:cTn id="245" dur="580">
                                          <p:stCondLst>
                                            <p:cond delay="0"/>
                                          </p:stCondLst>
                                        </p:cTn>
                                        <p:tgtEl>
                                          <p:spTgt spid="30"/>
                                        </p:tgtEl>
                                      </p:cBhvr>
                                    </p:animEffect>
                                    <p:anim calcmode="lin" valueType="num">
                                      <p:cBhvr>
                                        <p:cTn id="246" dur="1822" tmFilter="0,0; 0.14,0.36; 0.43,0.73; 0.71,0.91; 1.0,1.0">
                                          <p:stCondLst>
                                            <p:cond delay="0"/>
                                          </p:stCondLst>
                                        </p:cTn>
                                        <p:tgtEl>
                                          <p:spTgt spid="30"/>
                                        </p:tgtEl>
                                        <p:attrNameLst>
                                          <p:attrName>ppt_x</p:attrName>
                                        </p:attrNameLst>
                                      </p:cBhvr>
                                      <p:tavLst>
                                        <p:tav tm="0">
                                          <p:val>
                                            <p:strVal val="#ppt_x-0.25"/>
                                          </p:val>
                                        </p:tav>
                                        <p:tav tm="100000">
                                          <p:val>
                                            <p:strVal val="#ppt_x"/>
                                          </p:val>
                                        </p:tav>
                                      </p:tavLst>
                                    </p:anim>
                                    <p:anim calcmode="lin" valueType="num">
                                      <p:cBhvr>
                                        <p:cTn id="247" dur="664" tmFilter="0.0,0.0; 0.25,0.07; 0.50,0.2; 0.75,0.467; 1.0,1.0">
                                          <p:stCondLst>
                                            <p:cond delay="0"/>
                                          </p:stCondLst>
                                        </p:cTn>
                                        <p:tgtEl>
                                          <p:spTgt spid="30"/>
                                        </p:tgtEl>
                                        <p:attrNameLst>
                                          <p:attrName>ppt_y</p:attrName>
                                        </p:attrNameLst>
                                      </p:cBhvr>
                                      <p:tavLst>
                                        <p:tav tm="0" fmla="#ppt_y-sin(pi*$)/3">
                                          <p:val>
                                            <p:fltVal val="0.5"/>
                                          </p:val>
                                        </p:tav>
                                        <p:tav tm="100000">
                                          <p:val>
                                            <p:fltVal val="1"/>
                                          </p:val>
                                        </p:tav>
                                      </p:tavLst>
                                    </p:anim>
                                    <p:anim calcmode="lin" valueType="num">
                                      <p:cBhvr>
                                        <p:cTn id="248" dur="664" tmFilter="0, 0; 0.125,0.2665; 0.25,0.4; 0.375,0.465; 0.5,0.5;  0.625,0.535; 0.75,0.6; 0.875,0.7335; 1,1">
                                          <p:stCondLst>
                                            <p:cond delay="664"/>
                                          </p:stCondLst>
                                        </p:cTn>
                                        <p:tgtEl>
                                          <p:spTgt spid="30"/>
                                        </p:tgtEl>
                                        <p:attrNameLst>
                                          <p:attrName>ppt_y</p:attrName>
                                        </p:attrNameLst>
                                      </p:cBhvr>
                                      <p:tavLst>
                                        <p:tav tm="0" fmla="#ppt_y-sin(pi*$)/9">
                                          <p:val>
                                            <p:fltVal val="0"/>
                                          </p:val>
                                        </p:tav>
                                        <p:tav tm="100000">
                                          <p:val>
                                            <p:fltVal val="1"/>
                                          </p:val>
                                        </p:tav>
                                      </p:tavLst>
                                    </p:anim>
                                    <p:anim calcmode="lin" valueType="num">
                                      <p:cBhvr>
                                        <p:cTn id="249" dur="332" tmFilter="0, 0; 0.125,0.2665; 0.25,0.4; 0.375,0.465; 0.5,0.5;  0.625,0.535; 0.75,0.6; 0.875,0.7335; 1,1">
                                          <p:stCondLst>
                                            <p:cond delay="1324"/>
                                          </p:stCondLst>
                                        </p:cTn>
                                        <p:tgtEl>
                                          <p:spTgt spid="30"/>
                                        </p:tgtEl>
                                        <p:attrNameLst>
                                          <p:attrName>ppt_y</p:attrName>
                                        </p:attrNameLst>
                                      </p:cBhvr>
                                      <p:tavLst>
                                        <p:tav tm="0" fmla="#ppt_y-sin(pi*$)/27">
                                          <p:val>
                                            <p:fltVal val="0"/>
                                          </p:val>
                                        </p:tav>
                                        <p:tav tm="100000">
                                          <p:val>
                                            <p:fltVal val="1"/>
                                          </p:val>
                                        </p:tav>
                                      </p:tavLst>
                                    </p:anim>
                                    <p:anim calcmode="lin" valueType="num">
                                      <p:cBhvr>
                                        <p:cTn id="250" dur="164" tmFilter="0, 0; 0.125,0.2665; 0.25,0.4; 0.375,0.465; 0.5,0.5;  0.625,0.535; 0.75,0.6; 0.875,0.7335; 1,1">
                                          <p:stCondLst>
                                            <p:cond delay="1656"/>
                                          </p:stCondLst>
                                        </p:cTn>
                                        <p:tgtEl>
                                          <p:spTgt spid="30"/>
                                        </p:tgtEl>
                                        <p:attrNameLst>
                                          <p:attrName>ppt_y</p:attrName>
                                        </p:attrNameLst>
                                      </p:cBhvr>
                                      <p:tavLst>
                                        <p:tav tm="0" fmla="#ppt_y-sin(pi*$)/81">
                                          <p:val>
                                            <p:fltVal val="0"/>
                                          </p:val>
                                        </p:tav>
                                        <p:tav tm="100000">
                                          <p:val>
                                            <p:fltVal val="1"/>
                                          </p:val>
                                        </p:tav>
                                      </p:tavLst>
                                    </p:anim>
                                    <p:animScale>
                                      <p:cBhvr>
                                        <p:cTn id="251" dur="26">
                                          <p:stCondLst>
                                            <p:cond delay="650"/>
                                          </p:stCondLst>
                                        </p:cTn>
                                        <p:tgtEl>
                                          <p:spTgt spid="30"/>
                                        </p:tgtEl>
                                      </p:cBhvr>
                                      <p:to x="100000" y="60000"/>
                                    </p:animScale>
                                    <p:animScale>
                                      <p:cBhvr>
                                        <p:cTn id="252" dur="166" decel="50000">
                                          <p:stCondLst>
                                            <p:cond delay="676"/>
                                          </p:stCondLst>
                                        </p:cTn>
                                        <p:tgtEl>
                                          <p:spTgt spid="30"/>
                                        </p:tgtEl>
                                      </p:cBhvr>
                                      <p:to x="100000" y="100000"/>
                                    </p:animScale>
                                    <p:animScale>
                                      <p:cBhvr>
                                        <p:cTn id="253" dur="26">
                                          <p:stCondLst>
                                            <p:cond delay="1312"/>
                                          </p:stCondLst>
                                        </p:cTn>
                                        <p:tgtEl>
                                          <p:spTgt spid="30"/>
                                        </p:tgtEl>
                                      </p:cBhvr>
                                      <p:to x="100000" y="80000"/>
                                    </p:animScale>
                                    <p:animScale>
                                      <p:cBhvr>
                                        <p:cTn id="254" dur="166" decel="50000">
                                          <p:stCondLst>
                                            <p:cond delay="1338"/>
                                          </p:stCondLst>
                                        </p:cTn>
                                        <p:tgtEl>
                                          <p:spTgt spid="30"/>
                                        </p:tgtEl>
                                      </p:cBhvr>
                                      <p:to x="100000" y="100000"/>
                                    </p:animScale>
                                    <p:animScale>
                                      <p:cBhvr>
                                        <p:cTn id="255" dur="26">
                                          <p:stCondLst>
                                            <p:cond delay="1642"/>
                                          </p:stCondLst>
                                        </p:cTn>
                                        <p:tgtEl>
                                          <p:spTgt spid="30"/>
                                        </p:tgtEl>
                                      </p:cBhvr>
                                      <p:to x="100000" y="90000"/>
                                    </p:animScale>
                                    <p:animScale>
                                      <p:cBhvr>
                                        <p:cTn id="256" dur="166" decel="50000">
                                          <p:stCondLst>
                                            <p:cond delay="1668"/>
                                          </p:stCondLst>
                                        </p:cTn>
                                        <p:tgtEl>
                                          <p:spTgt spid="30"/>
                                        </p:tgtEl>
                                      </p:cBhvr>
                                      <p:to x="100000" y="100000"/>
                                    </p:animScale>
                                    <p:animScale>
                                      <p:cBhvr>
                                        <p:cTn id="257" dur="26">
                                          <p:stCondLst>
                                            <p:cond delay="1808"/>
                                          </p:stCondLst>
                                        </p:cTn>
                                        <p:tgtEl>
                                          <p:spTgt spid="30"/>
                                        </p:tgtEl>
                                      </p:cBhvr>
                                      <p:to x="100000" y="95000"/>
                                    </p:animScale>
                                    <p:animScale>
                                      <p:cBhvr>
                                        <p:cTn id="258" dur="166" decel="50000">
                                          <p:stCondLst>
                                            <p:cond delay="1834"/>
                                          </p:stCondLst>
                                        </p:cTn>
                                        <p:tgtEl>
                                          <p:spTgt spid="30"/>
                                        </p:tgtEl>
                                      </p:cBhvr>
                                      <p:to x="100000" y="100000"/>
                                    </p:animScale>
                                  </p:childTnLst>
                                </p:cTn>
                              </p:par>
                            </p:childTnLst>
                          </p:cTn>
                        </p:par>
                      </p:childTnLst>
                    </p:cTn>
                  </p:par>
                  <p:par>
                    <p:cTn id="259" fill="hold">
                      <p:stCondLst>
                        <p:cond delay="indefinite"/>
                      </p:stCondLst>
                      <p:childTnLst>
                        <p:par>
                          <p:cTn id="260" fill="hold">
                            <p:stCondLst>
                              <p:cond delay="0"/>
                            </p:stCondLst>
                            <p:childTnLst>
                              <p:par>
                                <p:cTn id="261" presetID="26" presetClass="entr" presetSubtype="0" fill="hold" grpId="0" nodeType="clickEffect">
                                  <p:stCondLst>
                                    <p:cond delay="0"/>
                                  </p:stCondLst>
                                  <p:childTnLst>
                                    <p:set>
                                      <p:cBhvr>
                                        <p:cTn id="262" dur="1" fill="hold">
                                          <p:stCondLst>
                                            <p:cond delay="0"/>
                                          </p:stCondLst>
                                        </p:cTn>
                                        <p:tgtEl>
                                          <p:spTgt spid="14"/>
                                        </p:tgtEl>
                                        <p:attrNameLst>
                                          <p:attrName>style.visibility</p:attrName>
                                        </p:attrNameLst>
                                      </p:cBhvr>
                                      <p:to>
                                        <p:strVal val="visible"/>
                                      </p:to>
                                    </p:set>
                                    <p:animEffect transition="in" filter="wipe(down)">
                                      <p:cBhvr>
                                        <p:cTn id="263" dur="580">
                                          <p:stCondLst>
                                            <p:cond delay="0"/>
                                          </p:stCondLst>
                                        </p:cTn>
                                        <p:tgtEl>
                                          <p:spTgt spid="14"/>
                                        </p:tgtEl>
                                      </p:cBhvr>
                                    </p:animEffect>
                                    <p:anim calcmode="lin" valueType="num">
                                      <p:cBhvr>
                                        <p:cTn id="264" dur="1822" tmFilter="0,0; 0.14,0.36; 0.43,0.73; 0.71,0.91; 1.0,1.0">
                                          <p:stCondLst>
                                            <p:cond delay="0"/>
                                          </p:stCondLst>
                                        </p:cTn>
                                        <p:tgtEl>
                                          <p:spTgt spid="14"/>
                                        </p:tgtEl>
                                        <p:attrNameLst>
                                          <p:attrName>ppt_x</p:attrName>
                                        </p:attrNameLst>
                                      </p:cBhvr>
                                      <p:tavLst>
                                        <p:tav tm="0">
                                          <p:val>
                                            <p:strVal val="#ppt_x-0.25"/>
                                          </p:val>
                                        </p:tav>
                                        <p:tav tm="100000">
                                          <p:val>
                                            <p:strVal val="#ppt_x"/>
                                          </p:val>
                                        </p:tav>
                                      </p:tavLst>
                                    </p:anim>
                                    <p:anim calcmode="lin" valueType="num">
                                      <p:cBhvr>
                                        <p:cTn id="265" dur="664" tmFilter="0.0,0.0; 0.25,0.07; 0.50,0.2; 0.75,0.467; 1.0,1.0">
                                          <p:stCondLst>
                                            <p:cond delay="0"/>
                                          </p:stCondLst>
                                        </p:cTn>
                                        <p:tgtEl>
                                          <p:spTgt spid="14"/>
                                        </p:tgtEl>
                                        <p:attrNameLst>
                                          <p:attrName>ppt_y</p:attrName>
                                        </p:attrNameLst>
                                      </p:cBhvr>
                                      <p:tavLst>
                                        <p:tav tm="0" fmla="#ppt_y-sin(pi*$)/3">
                                          <p:val>
                                            <p:fltVal val="0.5"/>
                                          </p:val>
                                        </p:tav>
                                        <p:tav tm="100000">
                                          <p:val>
                                            <p:fltVal val="1"/>
                                          </p:val>
                                        </p:tav>
                                      </p:tavLst>
                                    </p:anim>
                                    <p:anim calcmode="lin" valueType="num">
                                      <p:cBhvr>
                                        <p:cTn id="266" dur="664" tmFilter="0, 0; 0.125,0.2665; 0.25,0.4; 0.375,0.465; 0.5,0.5;  0.625,0.535; 0.75,0.6; 0.875,0.7335; 1,1">
                                          <p:stCondLst>
                                            <p:cond delay="664"/>
                                          </p:stCondLst>
                                        </p:cTn>
                                        <p:tgtEl>
                                          <p:spTgt spid="14"/>
                                        </p:tgtEl>
                                        <p:attrNameLst>
                                          <p:attrName>ppt_y</p:attrName>
                                        </p:attrNameLst>
                                      </p:cBhvr>
                                      <p:tavLst>
                                        <p:tav tm="0" fmla="#ppt_y-sin(pi*$)/9">
                                          <p:val>
                                            <p:fltVal val="0"/>
                                          </p:val>
                                        </p:tav>
                                        <p:tav tm="100000">
                                          <p:val>
                                            <p:fltVal val="1"/>
                                          </p:val>
                                        </p:tav>
                                      </p:tavLst>
                                    </p:anim>
                                    <p:anim calcmode="lin" valueType="num">
                                      <p:cBhvr>
                                        <p:cTn id="267" dur="332" tmFilter="0, 0; 0.125,0.2665; 0.25,0.4; 0.375,0.465; 0.5,0.5;  0.625,0.535; 0.75,0.6; 0.875,0.7335; 1,1">
                                          <p:stCondLst>
                                            <p:cond delay="1324"/>
                                          </p:stCondLst>
                                        </p:cTn>
                                        <p:tgtEl>
                                          <p:spTgt spid="14"/>
                                        </p:tgtEl>
                                        <p:attrNameLst>
                                          <p:attrName>ppt_y</p:attrName>
                                        </p:attrNameLst>
                                      </p:cBhvr>
                                      <p:tavLst>
                                        <p:tav tm="0" fmla="#ppt_y-sin(pi*$)/27">
                                          <p:val>
                                            <p:fltVal val="0"/>
                                          </p:val>
                                        </p:tav>
                                        <p:tav tm="100000">
                                          <p:val>
                                            <p:fltVal val="1"/>
                                          </p:val>
                                        </p:tav>
                                      </p:tavLst>
                                    </p:anim>
                                    <p:anim calcmode="lin" valueType="num">
                                      <p:cBhvr>
                                        <p:cTn id="268" dur="164" tmFilter="0, 0; 0.125,0.2665; 0.25,0.4; 0.375,0.465; 0.5,0.5;  0.625,0.535; 0.75,0.6; 0.875,0.7335; 1,1">
                                          <p:stCondLst>
                                            <p:cond delay="1656"/>
                                          </p:stCondLst>
                                        </p:cTn>
                                        <p:tgtEl>
                                          <p:spTgt spid="14"/>
                                        </p:tgtEl>
                                        <p:attrNameLst>
                                          <p:attrName>ppt_y</p:attrName>
                                        </p:attrNameLst>
                                      </p:cBhvr>
                                      <p:tavLst>
                                        <p:tav tm="0" fmla="#ppt_y-sin(pi*$)/81">
                                          <p:val>
                                            <p:fltVal val="0"/>
                                          </p:val>
                                        </p:tav>
                                        <p:tav tm="100000">
                                          <p:val>
                                            <p:fltVal val="1"/>
                                          </p:val>
                                        </p:tav>
                                      </p:tavLst>
                                    </p:anim>
                                    <p:animScale>
                                      <p:cBhvr>
                                        <p:cTn id="269" dur="26">
                                          <p:stCondLst>
                                            <p:cond delay="650"/>
                                          </p:stCondLst>
                                        </p:cTn>
                                        <p:tgtEl>
                                          <p:spTgt spid="14"/>
                                        </p:tgtEl>
                                      </p:cBhvr>
                                      <p:to x="100000" y="60000"/>
                                    </p:animScale>
                                    <p:animScale>
                                      <p:cBhvr>
                                        <p:cTn id="270" dur="166" decel="50000">
                                          <p:stCondLst>
                                            <p:cond delay="676"/>
                                          </p:stCondLst>
                                        </p:cTn>
                                        <p:tgtEl>
                                          <p:spTgt spid="14"/>
                                        </p:tgtEl>
                                      </p:cBhvr>
                                      <p:to x="100000" y="100000"/>
                                    </p:animScale>
                                    <p:animScale>
                                      <p:cBhvr>
                                        <p:cTn id="271" dur="26">
                                          <p:stCondLst>
                                            <p:cond delay="1312"/>
                                          </p:stCondLst>
                                        </p:cTn>
                                        <p:tgtEl>
                                          <p:spTgt spid="14"/>
                                        </p:tgtEl>
                                      </p:cBhvr>
                                      <p:to x="100000" y="80000"/>
                                    </p:animScale>
                                    <p:animScale>
                                      <p:cBhvr>
                                        <p:cTn id="272" dur="166" decel="50000">
                                          <p:stCondLst>
                                            <p:cond delay="1338"/>
                                          </p:stCondLst>
                                        </p:cTn>
                                        <p:tgtEl>
                                          <p:spTgt spid="14"/>
                                        </p:tgtEl>
                                      </p:cBhvr>
                                      <p:to x="100000" y="100000"/>
                                    </p:animScale>
                                    <p:animScale>
                                      <p:cBhvr>
                                        <p:cTn id="273" dur="26">
                                          <p:stCondLst>
                                            <p:cond delay="1642"/>
                                          </p:stCondLst>
                                        </p:cTn>
                                        <p:tgtEl>
                                          <p:spTgt spid="14"/>
                                        </p:tgtEl>
                                      </p:cBhvr>
                                      <p:to x="100000" y="90000"/>
                                    </p:animScale>
                                    <p:animScale>
                                      <p:cBhvr>
                                        <p:cTn id="274" dur="166" decel="50000">
                                          <p:stCondLst>
                                            <p:cond delay="1668"/>
                                          </p:stCondLst>
                                        </p:cTn>
                                        <p:tgtEl>
                                          <p:spTgt spid="14"/>
                                        </p:tgtEl>
                                      </p:cBhvr>
                                      <p:to x="100000" y="100000"/>
                                    </p:animScale>
                                    <p:animScale>
                                      <p:cBhvr>
                                        <p:cTn id="275" dur="26">
                                          <p:stCondLst>
                                            <p:cond delay="1808"/>
                                          </p:stCondLst>
                                        </p:cTn>
                                        <p:tgtEl>
                                          <p:spTgt spid="14"/>
                                        </p:tgtEl>
                                      </p:cBhvr>
                                      <p:to x="100000" y="95000"/>
                                    </p:animScale>
                                    <p:animScale>
                                      <p:cBhvr>
                                        <p:cTn id="276" dur="166" decel="50000">
                                          <p:stCondLst>
                                            <p:cond delay="1834"/>
                                          </p:stCondLst>
                                        </p:cTn>
                                        <p:tgtEl>
                                          <p:spTgt spid="14"/>
                                        </p:tgtEl>
                                      </p:cBhvr>
                                      <p:to x="100000" y="100000"/>
                                    </p:animScale>
                                  </p:childTnLst>
                                </p:cTn>
                              </p:par>
                            </p:childTnLst>
                          </p:cTn>
                        </p:par>
                      </p:childTnLst>
                    </p:cTn>
                  </p:par>
                  <p:par>
                    <p:cTn id="277" fill="hold">
                      <p:stCondLst>
                        <p:cond delay="indefinite"/>
                      </p:stCondLst>
                      <p:childTnLst>
                        <p:par>
                          <p:cTn id="278" fill="hold">
                            <p:stCondLst>
                              <p:cond delay="0"/>
                            </p:stCondLst>
                            <p:childTnLst>
                              <p:par>
                                <p:cTn id="279" presetID="26" presetClass="entr" presetSubtype="0" fill="hold" grpId="0" nodeType="clickEffect">
                                  <p:stCondLst>
                                    <p:cond delay="0"/>
                                  </p:stCondLst>
                                  <p:childTnLst>
                                    <p:set>
                                      <p:cBhvr>
                                        <p:cTn id="280" dur="1" fill="hold">
                                          <p:stCondLst>
                                            <p:cond delay="0"/>
                                          </p:stCondLst>
                                        </p:cTn>
                                        <p:tgtEl>
                                          <p:spTgt spid="9"/>
                                        </p:tgtEl>
                                        <p:attrNameLst>
                                          <p:attrName>style.visibility</p:attrName>
                                        </p:attrNameLst>
                                      </p:cBhvr>
                                      <p:to>
                                        <p:strVal val="visible"/>
                                      </p:to>
                                    </p:set>
                                    <p:animEffect transition="in" filter="wipe(down)">
                                      <p:cBhvr>
                                        <p:cTn id="281" dur="580">
                                          <p:stCondLst>
                                            <p:cond delay="0"/>
                                          </p:stCondLst>
                                        </p:cTn>
                                        <p:tgtEl>
                                          <p:spTgt spid="9"/>
                                        </p:tgtEl>
                                      </p:cBhvr>
                                    </p:animEffect>
                                    <p:anim calcmode="lin" valueType="num">
                                      <p:cBhvr>
                                        <p:cTn id="282"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283"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284"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285"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286"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287" dur="26">
                                          <p:stCondLst>
                                            <p:cond delay="650"/>
                                          </p:stCondLst>
                                        </p:cTn>
                                        <p:tgtEl>
                                          <p:spTgt spid="9"/>
                                        </p:tgtEl>
                                      </p:cBhvr>
                                      <p:to x="100000" y="60000"/>
                                    </p:animScale>
                                    <p:animScale>
                                      <p:cBhvr>
                                        <p:cTn id="288" dur="166" decel="50000">
                                          <p:stCondLst>
                                            <p:cond delay="676"/>
                                          </p:stCondLst>
                                        </p:cTn>
                                        <p:tgtEl>
                                          <p:spTgt spid="9"/>
                                        </p:tgtEl>
                                      </p:cBhvr>
                                      <p:to x="100000" y="100000"/>
                                    </p:animScale>
                                    <p:animScale>
                                      <p:cBhvr>
                                        <p:cTn id="289" dur="26">
                                          <p:stCondLst>
                                            <p:cond delay="1312"/>
                                          </p:stCondLst>
                                        </p:cTn>
                                        <p:tgtEl>
                                          <p:spTgt spid="9"/>
                                        </p:tgtEl>
                                      </p:cBhvr>
                                      <p:to x="100000" y="80000"/>
                                    </p:animScale>
                                    <p:animScale>
                                      <p:cBhvr>
                                        <p:cTn id="290" dur="166" decel="50000">
                                          <p:stCondLst>
                                            <p:cond delay="1338"/>
                                          </p:stCondLst>
                                        </p:cTn>
                                        <p:tgtEl>
                                          <p:spTgt spid="9"/>
                                        </p:tgtEl>
                                      </p:cBhvr>
                                      <p:to x="100000" y="100000"/>
                                    </p:animScale>
                                    <p:animScale>
                                      <p:cBhvr>
                                        <p:cTn id="291" dur="26">
                                          <p:stCondLst>
                                            <p:cond delay="1642"/>
                                          </p:stCondLst>
                                        </p:cTn>
                                        <p:tgtEl>
                                          <p:spTgt spid="9"/>
                                        </p:tgtEl>
                                      </p:cBhvr>
                                      <p:to x="100000" y="90000"/>
                                    </p:animScale>
                                    <p:animScale>
                                      <p:cBhvr>
                                        <p:cTn id="292" dur="166" decel="50000">
                                          <p:stCondLst>
                                            <p:cond delay="1668"/>
                                          </p:stCondLst>
                                        </p:cTn>
                                        <p:tgtEl>
                                          <p:spTgt spid="9"/>
                                        </p:tgtEl>
                                      </p:cBhvr>
                                      <p:to x="100000" y="100000"/>
                                    </p:animScale>
                                    <p:animScale>
                                      <p:cBhvr>
                                        <p:cTn id="293" dur="26">
                                          <p:stCondLst>
                                            <p:cond delay="1808"/>
                                          </p:stCondLst>
                                        </p:cTn>
                                        <p:tgtEl>
                                          <p:spTgt spid="9"/>
                                        </p:tgtEl>
                                      </p:cBhvr>
                                      <p:to x="100000" y="95000"/>
                                    </p:animScale>
                                    <p:animScale>
                                      <p:cBhvr>
                                        <p:cTn id="294" dur="166" decel="50000">
                                          <p:stCondLst>
                                            <p:cond delay="1834"/>
                                          </p:stCondLst>
                                        </p:cTn>
                                        <p:tgtEl>
                                          <p:spTgt spid="9"/>
                                        </p:tgtEl>
                                      </p:cBhvr>
                                      <p:to x="100000" y="100000"/>
                                    </p:animScale>
                                  </p:childTnLst>
                                </p:cTn>
                              </p:par>
                            </p:childTnLst>
                          </p:cTn>
                        </p:par>
                      </p:childTnLst>
                    </p:cTn>
                  </p:par>
                  <p:par>
                    <p:cTn id="295" fill="hold">
                      <p:stCondLst>
                        <p:cond delay="indefinite"/>
                      </p:stCondLst>
                      <p:childTnLst>
                        <p:par>
                          <p:cTn id="296" fill="hold">
                            <p:stCondLst>
                              <p:cond delay="0"/>
                            </p:stCondLst>
                            <p:childTnLst>
                              <p:par>
                                <p:cTn id="297" presetID="26" presetClass="entr" presetSubtype="0" fill="hold" nodeType="clickEffect">
                                  <p:stCondLst>
                                    <p:cond delay="0"/>
                                  </p:stCondLst>
                                  <p:childTnLst>
                                    <p:set>
                                      <p:cBhvr>
                                        <p:cTn id="298" dur="1" fill="hold">
                                          <p:stCondLst>
                                            <p:cond delay="0"/>
                                          </p:stCondLst>
                                        </p:cTn>
                                        <p:tgtEl>
                                          <p:spTgt spid="32"/>
                                        </p:tgtEl>
                                        <p:attrNameLst>
                                          <p:attrName>style.visibility</p:attrName>
                                        </p:attrNameLst>
                                      </p:cBhvr>
                                      <p:to>
                                        <p:strVal val="visible"/>
                                      </p:to>
                                    </p:set>
                                    <p:animEffect transition="in" filter="wipe(down)">
                                      <p:cBhvr>
                                        <p:cTn id="299" dur="580">
                                          <p:stCondLst>
                                            <p:cond delay="0"/>
                                          </p:stCondLst>
                                        </p:cTn>
                                        <p:tgtEl>
                                          <p:spTgt spid="32"/>
                                        </p:tgtEl>
                                      </p:cBhvr>
                                    </p:animEffect>
                                    <p:anim calcmode="lin" valueType="num">
                                      <p:cBhvr>
                                        <p:cTn id="300" dur="1822" tmFilter="0,0; 0.14,0.36; 0.43,0.73; 0.71,0.91; 1.0,1.0">
                                          <p:stCondLst>
                                            <p:cond delay="0"/>
                                          </p:stCondLst>
                                        </p:cTn>
                                        <p:tgtEl>
                                          <p:spTgt spid="32"/>
                                        </p:tgtEl>
                                        <p:attrNameLst>
                                          <p:attrName>ppt_x</p:attrName>
                                        </p:attrNameLst>
                                      </p:cBhvr>
                                      <p:tavLst>
                                        <p:tav tm="0">
                                          <p:val>
                                            <p:strVal val="#ppt_x-0.25"/>
                                          </p:val>
                                        </p:tav>
                                        <p:tav tm="100000">
                                          <p:val>
                                            <p:strVal val="#ppt_x"/>
                                          </p:val>
                                        </p:tav>
                                      </p:tavLst>
                                    </p:anim>
                                    <p:anim calcmode="lin" valueType="num">
                                      <p:cBhvr>
                                        <p:cTn id="301" dur="664" tmFilter="0.0,0.0; 0.25,0.07; 0.50,0.2; 0.75,0.467; 1.0,1.0">
                                          <p:stCondLst>
                                            <p:cond delay="0"/>
                                          </p:stCondLst>
                                        </p:cTn>
                                        <p:tgtEl>
                                          <p:spTgt spid="32"/>
                                        </p:tgtEl>
                                        <p:attrNameLst>
                                          <p:attrName>ppt_y</p:attrName>
                                        </p:attrNameLst>
                                      </p:cBhvr>
                                      <p:tavLst>
                                        <p:tav tm="0" fmla="#ppt_y-sin(pi*$)/3">
                                          <p:val>
                                            <p:fltVal val="0.5"/>
                                          </p:val>
                                        </p:tav>
                                        <p:tav tm="100000">
                                          <p:val>
                                            <p:fltVal val="1"/>
                                          </p:val>
                                        </p:tav>
                                      </p:tavLst>
                                    </p:anim>
                                    <p:anim calcmode="lin" valueType="num">
                                      <p:cBhvr>
                                        <p:cTn id="302" dur="664" tmFilter="0, 0; 0.125,0.2665; 0.25,0.4; 0.375,0.465; 0.5,0.5;  0.625,0.535; 0.75,0.6; 0.875,0.7335; 1,1">
                                          <p:stCondLst>
                                            <p:cond delay="664"/>
                                          </p:stCondLst>
                                        </p:cTn>
                                        <p:tgtEl>
                                          <p:spTgt spid="32"/>
                                        </p:tgtEl>
                                        <p:attrNameLst>
                                          <p:attrName>ppt_y</p:attrName>
                                        </p:attrNameLst>
                                      </p:cBhvr>
                                      <p:tavLst>
                                        <p:tav tm="0" fmla="#ppt_y-sin(pi*$)/9">
                                          <p:val>
                                            <p:fltVal val="0"/>
                                          </p:val>
                                        </p:tav>
                                        <p:tav tm="100000">
                                          <p:val>
                                            <p:fltVal val="1"/>
                                          </p:val>
                                        </p:tav>
                                      </p:tavLst>
                                    </p:anim>
                                    <p:anim calcmode="lin" valueType="num">
                                      <p:cBhvr>
                                        <p:cTn id="303" dur="332" tmFilter="0, 0; 0.125,0.2665; 0.25,0.4; 0.375,0.465; 0.5,0.5;  0.625,0.535; 0.75,0.6; 0.875,0.7335; 1,1">
                                          <p:stCondLst>
                                            <p:cond delay="1324"/>
                                          </p:stCondLst>
                                        </p:cTn>
                                        <p:tgtEl>
                                          <p:spTgt spid="32"/>
                                        </p:tgtEl>
                                        <p:attrNameLst>
                                          <p:attrName>ppt_y</p:attrName>
                                        </p:attrNameLst>
                                      </p:cBhvr>
                                      <p:tavLst>
                                        <p:tav tm="0" fmla="#ppt_y-sin(pi*$)/27">
                                          <p:val>
                                            <p:fltVal val="0"/>
                                          </p:val>
                                        </p:tav>
                                        <p:tav tm="100000">
                                          <p:val>
                                            <p:fltVal val="1"/>
                                          </p:val>
                                        </p:tav>
                                      </p:tavLst>
                                    </p:anim>
                                    <p:anim calcmode="lin" valueType="num">
                                      <p:cBhvr>
                                        <p:cTn id="304" dur="164" tmFilter="0, 0; 0.125,0.2665; 0.25,0.4; 0.375,0.465; 0.5,0.5;  0.625,0.535; 0.75,0.6; 0.875,0.7335; 1,1">
                                          <p:stCondLst>
                                            <p:cond delay="1656"/>
                                          </p:stCondLst>
                                        </p:cTn>
                                        <p:tgtEl>
                                          <p:spTgt spid="32"/>
                                        </p:tgtEl>
                                        <p:attrNameLst>
                                          <p:attrName>ppt_y</p:attrName>
                                        </p:attrNameLst>
                                      </p:cBhvr>
                                      <p:tavLst>
                                        <p:tav tm="0" fmla="#ppt_y-sin(pi*$)/81">
                                          <p:val>
                                            <p:fltVal val="0"/>
                                          </p:val>
                                        </p:tav>
                                        <p:tav tm="100000">
                                          <p:val>
                                            <p:fltVal val="1"/>
                                          </p:val>
                                        </p:tav>
                                      </p:tavLst>
                                    </p:anim>
                                    <p:animScale>
                                      <p:cBhvr>
                                        <p:cTn id="305" dur="26">
                                          <p:stCondLst>
                                            <p:cond delay="650"/>
                                          </p:stCondLst>
                                        </p:cTn>
                                        <p:tgtEl>
                                          <p:spTgt spid="32"/>
                                        </p:tgtEl>
                                      </p:cBhvr>
                                      <p:to x="100000" y="60000"/>
                                    </p:animScale>
                                    <p:animScale>
                                      <p:cBhvr>
                                        <p:cTn id="306" dur="166" decel="50000">
                                          <p:stCondLst>
                                            <p:cond delay="676"/>
                                          </p:stCondLst>
                                        </p:cTn>
                                        <p:tgtEl>
                                          <p:spTgt spid="32"/>
                                        </p:tgtEl>
                                      </p:cBhvr>
                                      <p:to x="100000" y="100000"/>
                                    </p:animScale>
                                    <p:animScale>
                                      <p:cBhvr>
                                        <p:cTn id="307" dur="26">
                                          <p:stCondLst>
                                            <p:cond delay="1312"/>
                                          </p:stCondLst>
                                        </p:cTn>
                                        <p:tgtEl>
                                          <p:spTgt spid="32"/>
                                        </p:tgtEl>
                                      </p:cBhvr>
                                      <p:to x="100000" y="80000"/>
                                    </p:animScale>
                                    <p:animScale>
                                      <p:cBhvr>
                                        <p:cTn id="308" dur="166" decel="50000">
                                          <p:stCondLst>
                                            <p:cond delay="1338"/>
                                          </p:stCondLst>
                                        </p:cTn>
                                        <p:tgtEl>
                                          <p:spTgt spid="32"/>
                                        </p:tgtEl>
                                      </p:cBhvr>
                                      <p:to x="100000" y="100000"/>
                                    </p:animScale>
                                    <p:animScale>
                                      <p:cBhvr>
                                        <p:cTn id="309" dur="26">
                                          <p:stCondLst>
                                            <p:cond delay="1642"/>
                                          </p:stCondLst>
                                        </p:cTn>
                                        <p:tgtEl>
                                          <p:spTgt spid="32"/>
                                        </p:tgtEl>
                                      </p:cBhvr>
                                      <p:to x="100000" y="90000"/>
                                    </p:animScale>
                                    <p:animScale>
                                      <p:cBhvr>
                                        <p:cTn id="310" dur="166" decel="50000">
                                          <p:stCondLst>
                                            <p:cond delay="1668"/>
                                          </p:stCondLst>
                                        </p:cTn>
                                        <p:tgtEl>
                                          <p:spTgt spid="32"/>
                                        </p:tgtEl>
                                      </p:cBhvr>
                                      <p:to x="100000" y="100000"/>
                                    </p:animScale>
                                    <p:animScale>
                                      <p:cBhvr>
                                        <p:cTn id="311" dur="26">
                                          <p:stCondLst>
                                            <p:cond delay="1808"/>
                                          </p:stCondLst>
                                        </p:cTn>
                                        <p:tgtEl>
                                          <p:spTgt spid="32"/>
                                        </p:tgtEl>
                                      </p:cBhvr>
                                      <p:to x="100000" y="95000"/>
                                    </p:animScale>
                                    <p:animScale>
                                      <p:cBhvr>
                                        <p:cTn id="312" dur="166" decel="50000">
                                          <p:stCondLst>
                                            <p:cond delay="1834"/>
                                          </p:stCondLst>
                                        </p:cTn>
                                        <p:tgtEl>
                                          <p:spTgt spid="32"/>
                                        </p:tgtEl>
                                      </p:cBhvr>
                                      <p:to x="100000" y="100000"/>
                                    </p:animScale>
                                  </p:childTnLst>
                                </p:cTn>
                              </p:par>
                            </p:childTnLst>
                          </p:cTn>
                        </p:par>
                      </p:childTnLst>
                    </p:cTn>
                  </p:par>
                  <p:par>
                    <p:cTn id="313" fill="hold">
                      <p:stCondLst>
                        <p:cond delay="indefinite"/>
                      </p:stCondLst>
                      <p:childTnLst>
                        <p:par>
                          <p:cTn id="314" fill="hold">
                            <p:stCondLst>
                              <p:cond delay="0"/>
                            </p:stCondLst>
                            <p:childTnLst>
                              <p:par>
                                <p:cTn id="315" presetID="26" presetClass="entr" presetSubtype="0" fill="hold" grpId="0" nodeType="clickEffect">
                                  <p:stCondLst>
                                    <p:cond delay="0"/>
                                  </p:stCondLst>
                                  <p:childTnLst>
                                    <p:set>
                                      <p:cBhvr>
                                        <p:cTn id="316" dur="1" fill="hold">
                                          <p:stCondLst>
                                            <p:cond delay="0"/>
                                          </p:stCondLst>
                                        </p:cTn>
                                        <p:tgtEl>
                                          <p:spTgt spid="15"/>
                                        </p:tgtEl>
                                        <p:attrNameLst>
                                          <p:attrName>style.visibility</p:attrName>
                                        </p:attrNameLst>
                                      </p:cBhvr>
                                      <p:to>
                                        <p:strVal val="visible"/>
                                      </p:to>
                                    </p:set>
                                    <p:animEffect transition="in" filter="wipe(down)">
                                      <p:cBhvr>
                                        <p:cTn id="317" dur="580">
                                          <p:stCondLst>
                                            <p:cond delay="0"/>
                                          </p:stCondLst>
                                        </p:cTn>
                                        <p:tgtEl>
                                          <p:spTgt spid="15"/>
                                        </p:tgtEl>
                                      </p:cBhvr>
                                    </p:animEffect>
                                    <p:anim calcmode="lin" valueType="num">
                                      <p:cBhvr>
                                        <p:cTn id="318" dur="1822" tmFilter="0,0; 0.14,0.36; 0.43,0.73; 0.71,0.91; 1.0,1.0">
                                          <p:stCondLst>
                                            <p:cond delay="0"/>
                                          </p:stCondLst>
                                        </p:cTn>
                                        <p:tgtEl>
                                          <p:spTgt spid="15"/>
                                        </p:tgtEl>
                                        <p:attrNameLst>
                                          <p:attrName>ppt_x</p:attrName>
                                        </p:attrNameLst>
                                      </p:cBhvr>
                                      <p:tavLst>
                                        <p:tav tm="0">
                                          <p:val>
                                            <p:strVal val="#ppt_x-0.25"/>
                                          </p:val>
                                        </p:tav>
                                        <p:tav tm="100000">
                                          <p:val>
                                            <p:strVal val="#ppt_x"/>
                                          </p:val>
                                        </p:tav>
                                      </p:tavLst>
                                    </p:anim>
                                    <p:anim calcmode="lin" valueType="num">
                                      <p:cBhvr>
                                        <p:cTn id="319" dur="664" tmFilter="0.0,0.0; 0.25,0.07; 0.50,0.2; 0.75,0.467; 1.0,1.0">
                                          <p:stCondLst>
                                            <p:cond delay="0"/>
                                          </p:stCondLst>
                                        </p:cTn>
                                        <p:tgtEl>
                                          <p:spTgt spid="15"/>
                                        </p:tgtEl>
                                        <p:attrNameLst>
                                          <p:attrName>ppt_y</p:attrName>
                                        </p:attrNameLst>
                                      </p:cBhvr>
                                      <p:tavLst>
                                        <p:tav tm="0" fmla="#ppt_y-sin(pi*$)/3">
                                          <p:val>
                                            <p:fltVal val="0.5"/>
                                          </p:val>
                                        </p:tav>
                                        <p:tav tm="100000">
                                          <p:val>
                                            <p:fltVal val="1"/>
                                          </p:val>
                                        </p:tav>
                                      </p:tavLst>
                                    </p:anim>
                                    <p:anim calcmode="lin" valueType="num">
                                      <p:cBhvr>
                                        <p:cTn id="320" dur="664" tmFilter="0, 0; 0.125,0.2665; 0.25,0.4; 0.375,0.465; 0.5,0.5;  0.625,0.535; 0.75,0.6; 0.875,0.7335; 1,1">
                                          <p:stCondLst>
                                            <p:cond delay="664"/>
                                          </p:stCondLst>
                                        </p:cTn>
                                        <p:tgtEl>
                                          <p:spTgt spid="15"/>
                                        </p:tgtEl>
                                        <p:attrNameLst>
                                          <p:attrName>ppt_y</p:attrName>
                                        </p:attrNameLst>
                                      </p:cBhvr>
                                      <p:tavLst>
                                        <p:tav tm="0" fmla="#ppt_y-sin(pi*$)/9">
                                          <p:val>
                                            <p:fltVal val="0"/>
                                          </p:val>
                                        </p:tav>
                                        <p:tav tm="100000">
                                          <p:val>
                                            <p:fltVal val="1"/>
                                          </p:val>
                                        </p:tav>
                                      </p:tavLst>
                                    </p:anim>
                                    <p:anim calcmode="lin" valueType="num">
                                      <p:cBhvr>
                                        <p:cTn id="321" dur="332" tmFilter="0, 0; 0.125,0.2665; 0.25,0.4; 0.375,0.465; 0.5,0.5;  0.625,0.535; 0.75,0.6; 0.875,0.7335; 1,1">
                                          <p:stCondLst>
                                            <p:cond delay="1324"/>
                                          </p:stCondLst>
                                        </p:cTn>
                                        <p:tgtEl>
                                          <p:spTgt spid="15"/>
                                        </p:tgtEl>
                                        <p:attrNameLst>
                                          <p:attrName>ppt_y</p:attrName>
                                        </p:attrNameLst>
                                      </p:cBhvr>
                                      <p:tavLst>
                                        <p:tav tm="0" fmla="#ppt_y-sin(pi*$)/27">
                                          <p:val>
                                            <p:fltVal val="0"/>
                                          </p:val>
                                        </p:tav>
                                        <p:tav tm="100000">
                                          <p:val>
                                            <p:fltVal val="1"/>
                                          </p:val>
                                        </p:tav>
                                      </p:tavLst>
                                    </p:anim>
                                    <p:anim calcmode="lin" valueType="num">
                                      <p:cBhvr>
                                        <p:cTn id="322" dur="164" tmFilter="0, 0; 0.125,0.2665; 0.25,0.4; 0.375,0.465; 0.5,0.5;  0.625,0.535; 0.75,0.6; 0.875,0.7335; 1,1">
                                          <p:stCondLst>
                                            <p:cond delay="1656"/>
                                          </p:stCondLst>
                                        </p:cTn>
                                        <p:tgtEl>
                                          <p:spTgt spid="15"/>
                                        </p:tgtEl>
                                        <p:attrNameLst>
                                          <p:attrName>ppt_y</p:attrName>
                                        </p:attrNameLst>
                                      </p:cBhvr>
                                      <p:tavLst>
                                        <p:tav tm="0" fmla="#ppt_y-sin(pi*$)/81">
                                          <p:val>
                                            <p:fltVal val="0"/>
                                          </p:val>
                                        </p:tav>
                                        <p:tav tm="100000">
                                          <p:val>
                                            <p:fltVal val="1"/>
                                          </p:val>
                                        </p:tav>
                                      </p:tavLst>
                                    </p:anim>
                                    <p:animScale>
                                      <p:cBhvr>
                                        <p:cTn id="323" dur="26">
                                          <p:stCondLst>
                                            <p:cond delay="650"/>
                                          </p:stCondLst>
                                        </p:cTn>
                                        <p:tgtEl>
                                          <p:spTgt spid="15"/>
                                        </p:tgtEl>
                                      </p:cBhvr>
                                      <p:to x="100000" y="60000"/>
                                    </p:animScale>
                                    <p:animScale>
                                      <p:cBhvr>
                                        <p:cTn id="324" dur="166" decel="50000">
                                          <p:stCondLst>
                                            <p:cond delay="676"/>
                                          </p:stCondLst>
                                        </p:cTn>
                                        <p:tgtEl>
                                          <p:spTgt spid="15"/>
                                        </p:tgtEl>
                                      </p:cBhvr>
                                      <p:to x="100000" y="100000"/>
                                    </p:animScale>
                                    <p:animScale>
                                      <p:cBhvr>
                                        <p:cTn id="325" dur="26">
                                          <p:stCondLst>
                                            <p:cond delay="1312"/>
                                          </p:stCondLst>
                                        </p:cTn>
                                        <p:tgtEl>
                                          <p:spTgt spid="15"/>
                                        </p:tgtEl>
                                      </p:cBhvr>
                                      <p:to x="100000" y="80000"/>
                                    </p:animScale>
                                    <p:animScale>
                                      <p:cBhvr>
                                        <p:cTn id="326" dur="166" decel="50000">
                                          <p:stCondLst>
                                            <p:cond delay="1338"/>
                                          </p:stCondLst>
                                        </p:cTn>
                                        <p:tgtEl>
                                          <p:spTgt spid="15"/>
                                        </p:tgtEl>
                                      </p:cBhvr>
                                      <p:to x="100000" y="100000"/>
                                    </p:animScale>
                                    <p:animScale>
                                      <p:cBhvr>
                                        <p:cTn id="327" dur="26">
                                          <p:stCondLst>
                                            <p:cond delay="1642"/>
                                          </p:stCondLst>
                                        </p:cTn>
                                        <p:tgtEl>
                                          <p:spTgt spid="15"/>
                                        </p:tgtEl>
                                      </p:cBhvr>
                                      <p:to x="100000" y="90000"/>
                                    </p:animScale>
                                    <p:animScale>
                                      <p:cBhvr>
                                        <p:cTn id="328" dur="166" decel="50000">
                                          <p:stCondLst>
                                            <p:cond delay="1668"/>
                                          </p:stCondLst>
                                        </p:cTn>
                                        <p:tgtEl>
                                          <p:spTgt spid="15"/>
                                        </p:tgtEl>
                                      </p:cBhvr>
                                      <p:to x="100000" y="100000"/>
                                    </p:animScale>
                                    <p:animScale>
                                      <p:cBhvr>
                                        <p:cTn id="329" dur="26">
                                          <p:stCondLst>
                                            <p:cond delay="1808"/>
                                          </p:stCondLst>
                                        </p:cTn>
                                        <p:tgtEl>
                                          <p:spTgt spid="15"/>
                                        </p:tgtEl>
                                      </p:cBhvr>
                                      <p:to x="100000" y="95000"/>
                                    </p:animScale>
                                    <p:animScale>
                                      <p:cBhvr>
                                        <p:cTn id="330" dur="166" decel="50000">
                                          <p:stCondLst>
                                            <p:cond delay="1834"/>
                                          </p:stCondLst>
                                        </p:cTn>
                                        <p:tgtEl>
                                          <p:spTgt spid="15"/>
                                        </p:tgtEl>
                                      </p:cBhvr>
                                      <p:to x="100000" y="100000"/>
                                    </p:animScale>
                                  </p:childTnLst>
                                </p:cTn>
                              </p:par>
                            </p:childTnLst>
                          </p:cTn>
                        </p:par>
                      </p:childTnLst>
                    </p:cTn>
                  </p:par>
                  <p:par>
                    <p:cTn id="331" fill="hold">
                      <p:stCondLst>
                        <p:cond delay="indefinite"/>
                      </p:stCondLst>
                      <p:childTnLst>
                        <p:par>
                          <p:cTn id="332" fill="hold">
                            <p:stCondLst>
                              <p:cond delay="0"/>
                            </p:stCondLst>
                            <p:childTnLst>
                              <p:par>
                                <p:cTn id="333" presetID="26" presetClass="entr" presetSubtype="0" fill="hold" grpId="0" nodeType="clickEffect">
                                  <p:stCondLst>
                                    <p:cond delay="0"/>
                                  </p:stCondLst>
                                  <p:childTnLst>
                                    <p:set>
                                      <p:cBhvr>
                                        <p:cTn id="334" dur="1" fill="hold">
                                          <p:stCondLst>
                                            <p:cond delay="0"/>
                                          </p:stCondLst>
                                        </p:cTn>
                                        <p:tgtEl>
                                          <p:spTgt spid="48"/>
                                        </p:tgtEl>
                                        <p:attrNameLst>
                                          <p:attrName>style.visibility</p:attrName>
                                        </p:attrNameLst>
                                      </p:cBhvr>
                                      <p:to>
                                        <p:strVal val="visible"/>
                                      </p:to>
                                    </p:set>
                                    <p:animEffect transition="in" filter="wipe(down)">
                                      <p:cBhvr>
                                        <p:cTn id="335" dur="580">
                                          <p:stCondLst>
                                            <p:cond delay="0"/>
                                          </p:stCondLst>
                                        </p:cTn>
                                        <p:tgtEl>
                                          <p:spTgt spid="48"/>
                                        </p:tgtEl>
                                      </p:cBhvr>
                                    </p:animEffect>
                                    <p:anim calcmode="lin" valueType="num">
                                      <p:cBhvr>
                                        <p:cTn id="336" dur="1822" tmFilter="0,0; 0.14,0.36; 0.43,0.73; 0.71,0.91; 1.0,1.0">
                                          <p:stCondLst>
                                            <p:cond delay="0"/>
                                          </p:stCondLst>
                                        </p:cTn>
                                        <p:tgtEl>
                                          <p:spTgt spid="48"/>
                                        </p:tgtEl>
                                        <p:attrNameLst>
                                          <p:attrName>ppt_x</p:attrName>
                                        </p:attrNameLst>
                                      </p:cBhvr>
                                      <p:tavLst>
                                        <p:tav tm="0">
                                          <p:val>
                                            <p:strVal val="#ppt_x-0.25"/>
                                          </p:val>
                                        </p:tav>
                                        <p:tav tm="100000">
                                          <p:val>
                                            <p:strVal val="#ppt_x"/>
                                          </p:val>
                                        </p:tav>
                                      </p:tavLst>
                                    </p:anim>
                                    <p:anim calcmode="lin" valueType="num">
                                      <p:cBhvr>
                                        <p:cTn id="337" dur="664" tmFilter="0.0,0.0; 0.25,0.07; 0.50,0.2; 0.75,0.467; 1.0,1.0">
                                          <p:stCondLst>
                                            <p:cond delay="0"/>
                                          </p:stCondLst>
                                        </p:cTn>
                                        <p:tgtEl>
                                          <p:spTgt spid="48"/>
                                        </p:tgtEl>
                                        <p:attrNameLst>
                                          <p:attrName>ppt_y</p:attrName>
                                        </p:attrNameLst>
                                      </p:cBhvr>
                                      <p:tavLst>
                                        <p:tav tm="0" fmla="#ppt_y-sin(pi*$)/3">
                                          <p:val>
                                            <p:fltVal val="0.5"/>
                                          </p:val>
                                        </p:tav>
                                        <p:tav tm="100000">
                                          <p:val>
                                            <p:fltVal val="1"/>
                                          </p:val>
                                        </p:tav>
                                      </p:tavLst>
                                    </p:anim>
                                    <p:anim calcmode="lin" valueType="num">
                                      <p:cBhvr>
                                        <p:cTn id="338" dur="664" tmFilter="0, 0; 0.125,0.2665; 0.25,0.4; 0.375,0.465; 0.5,0.5;  0.625,0.535; 0.75,0.6; 0.875,0.7335; 1,1">
                                          <p:stCondLst>
                                            <p:cond delay="664"/>
                                          </p:stCondLst>
                                        </p:cTn>
                                        <p:tgtEl>
                                          <p:spTgt spid="48"/>
                                        </p:tgtEl>
                                        <p:attrNameLst>
                                          <p:attrName>ppt_y</p:attrName>
                                        </p:attrNameLst>
                                      </p:cBhvr>
                                      <p:tavLst>
                                        <p:tav tm="0" fmla="#ppt_y-sin(pi*$)/9">
                                          <p:val>
                                            <p:fltVal val="0"/>
                                          </p:val>
                                        </p:tav>
                                        <p:tav tm="100000">
                                          <p:val>
                                            <p:fltVal val="1"/>
                                          </p:val>
                                        </p:tav>
                                      </p:tavLst>
                                    </p:anim>
                                    <p:anim calcmode="lin" valueType="num">
                                      <p:cBhvr>
                                        <p:cTn id="339" dur="332" tmFilter="0, 0; 0.125,0.2665; 0.25,0.4; 0.375,0.465; 0.5,0.5;  0.625,0.535; 0.75,0.6; 0.875,0.7335; 1,1">
                                          <p:stCondLst>
                                            <p:cond delay="1324"/>
                                          </p:stCondLst>
                                        </p:cTn>
                                        <p:tgtEl>
                                          <p:spTgt spid="48"/>
                                        </p:tgtEl>
                                        <p:attrNameLst>
                                          <p:attrName>ppt_y</p:attrName>
                                        </p:attrNameLst>
                                      </p:cBhvr>
                                      <p:tavLst>
                                        <p:tav tm="0" fmla="#ppt_y-sin(pi*$)/27">
                                          <p:val>
                                            <p:fltVal val="0"/>
                                          </p:val>
                                        </p:tav>
                                        <p:tav tm="100000">
                                          <p:val>
                                            <p:fltVal val="1"/>
                                          </p:val>
                                        </p:tav>
                                      </p:tavLst>
                                    </p:anim>
                                    <p:anim calcmode="lin" valueType="num">
                                      <p:cBhvr>
                                        <p:cTn id="340" dur="164" tmFilter="0, 0; 0.125,0.2665; 0.25,0.4; 0.375,0.465; 0.5,0.5;  0.625,0.535; 0.75,0.6; 0.875,0.7335; 1,1">
                                          <p:stCondLst>
                                            <p:cond delay="1656"/>
                                          </p:stCondLst>
                                        </p:cTn>
                                        <p:tgtEl>
                                          <p:spTgt spid="48"/>
                                        </p:tgtEl>
                                        <p:attrNameLst>
                                          <p:attrName>ppt_y</p:attrName>
                                        </p:attrNameLst>
                                      </p:cBhvr>
                                      <p:tavLst>
                                        <p:tav tm="0" fmla="#ppt_y-sin(pi*$)/81">
                                          <p:val>
                                            <p:fltVal val="0"/>
                                          </p:val>
                                        </p:tav>
                                        <p:tav tm="100000">
                                          <p:val>
                                            <p:fltVal val="1"/>
                                          </p:val>
                                        </p:tav>
                                      </p:tavLst>
                                    </p:anim>
                                    <p:animScale>
                                      <p:cBhvr>
                                        <p:cTn id="341" dur="26">
                                          <p:stCondLst>
                                            <p:cond delay="650"/>
                                          </p:stCondLst>
                                        </p:cTn>
                                        <p:tgtEl>
                                          <p:spTgt spid="48"/>
                                        </p:tgtEl>
                                      </p:cBhvr>
                                      <p:to x="100000" y="60000"/>
                                    </p:animScale>
                                    <p:animScale>
                                      <p:cBhvr>
                                        <p:cTn id="342" dur="166" decel="50000">
                                          <p:stCondLst>
                                            <p:cond delay="676"/>
                                          </p:stCondLst>
                                        </p:cTn>
                                        <p:tgtEl>
                                          <p:spTgt spid="48"/>
                                        </p:tgtEl>
                                      </p:cBhvr>
                                      <p:to x="100000" y="100000"/>
                                    </p:animScale>
                                    <p:animScale>
                                      <p:cBhvr>
                                        <p:cTn id="343" dur="26">
                                          <p:stCondLst>
                                            <p:cond delay="1312"/>
                                          </p:stCondLst>
                                        </p:cTn>
                                        <p:tgtEl>
                                          <p:spTgt spid="48"/>
                                        </p:tgtEl>
                                      </p:cBhvr>
                                      <p:to x="100000" y="80000"/>
                                    </p:animScale>
                                    <p:animScale>
                                      <p:cBhvr>
                                        <p:cTn id="344" dur="166" decel="50000">
                                          <p:stCondLst>
                                            <p:cond delay="1338"/>
                                          </p:stCondLst>
                                        </p:cTn>
                                        <p:tgtEl>
                                          <p:spTgt spid="48"/>
                                        </p:tgtEl>
                                      </p:cBhvr>
                                      <p:to x="100000" y="100000"/>
                                    </p:animScale>
                                    <p:animScale>
                                      <p:cBhvr>
                                        <p:cTn id="345" dur="26">
                                          <p:stCondLst>
                                            <p:cond delay="1642"/>
                                          </p:stCondLst>
                                        </p:cTn>
                                        <p:tgtEl>
                                          <p:spTgt spid="48"/>
                                        </p:tgtEl>
                                      </p:cBhvr>
                                      <p:to x="100000" y="90000"/>
                                    </p:animScale>
                                    <p:animScale>
                                      <p:cBhvr>
                                        <p:cTn id="346" dur="166" decel="50000">
                                          <p:stCondLst>
                                            <p:cond delay="1668"/>
                                          </p:stCondLst>
                                        </p:cTn>
                                        <p:tgtEl>
                                          <p:spTgt spid="48"/>
                                        </p:tgtEl>
                                      </p:cBhvr>
                                      <p:to x="100000" y="100000"/>
                                    </p:animScale>
                                    <p:animScale>
                                      <p:cBhvr>
                                        <p:cTn id="347" dur="26">
                                          <p:stCondLst>
                                            <p:cond delay="1808"/>
                                          </p:stCondLst>
                                        </p:cTn>
                                        <p:tgtEl>
                                          <p:spTgt spid="48"/>
                                        </p:tgtEl>
                                      </p:cBhvr>
                                      <p:to x="100000" y="95000"/>
                                    </p:animScale>
                                    <p:animScale>
                                      <p:cBhvr>
                                        <p:cTn id="348" dur="166" decel="50000">
                                          <p:stCondLst>
                                            <p:cond delay="1834"/>
                                          </p:stCondLst>
                                        </p:cTn>
                                        <p:tgtEl>
                                          <p:spTgt spid="48"/>
                                        </p:tgtEl>
                                      </p:cBhvr>
                                      <p:to x="100000" y="100000"/>
                                    </p:animScale>
                                  </p:childTnLst>
                                </p:cTn>
                              </p:par>
                            </p:childTnLst>
                          </p:cTn>
                        </p:par>
                      </p:childTnLst>
                    </p:cTn>
                  </p:par>
                  <p:par>
                    <p:cTn id="349" fill="hold">
                      <p:stCondLst>
                        <p:cond delay="indefinite"/>
                      </p:stCondLst>
                      <p:childTnLst>
                        <p:par>
                          <p:cTn id="350" fill="hold">
                            <p:stCondLst>
                              <p:cond delay="0"/>
                            </p:stCondLst>
                            <p:childTnLst>
                              <p:par>
                                <p:cTn id="351" presetID="26" presetClass="entr" presetSubtype="0" fill="hold" nodeType="clickEffect">
                                  <p:stCondLst>
                                    <p:cond delay="0"/>
                                  </p:stCondLst>
                                  <p:childTnLst>
                                    <p:set>
                                      <p:cBhvr>
                                        <p:cTn id="352" dur="1" fill="hold">
                                          <p:stCondLst>
                                            <p:cond delay="0"/>
                                          </p:stCondLst>
                                        </p:cTn>
                                        <p:tgtEl>
                                          <p:spTgt spid="51"/>
                                        </p:tgtEl>
                                        <p:attrNameLst>
                                          <p:attrName>style.visibility</p:attrName>
                                        </p:attrNameLst>
                                      </p:cBhvr>
                                      <p:to>
                                        <p:strVal val="visible"/>
                                      </p:to>
                                    </p:set>
                                    <p:animEffect transition="in" filter="wipe(down)">
                                      <p:cBhvr>
                                        <p:cTn id="353" dur="580">
                                          <p:stCondLst>
                                            <p:cond delay="0"/>
                                          </p:stCondLst>
                                        </p:cTn>
                                        <p:tgtEl>
                                          <p:spTgt spid="51"/>
                                        </p:tgtEl>
                                      </p:cBhvr>
                                    </p:animEffect>
                                    <p:anim calcmode="lin" valueType="num">
                                      <p:cBhvr>
                                        <p:cTn id="354" dur="1822" tmFilter="0,0; 0.14,0.36; 0.43,0.73; 0.71,0.91; 1.0,1.0">
                                          <p:stCondLst>
                                            <p:cond delay="0"/>
                                          </p:stCondLst>
                                        </p:cTn>
                                        <p:tgtEl>
                                          <p:spTgt spid="51"/>
                                        </p:tgtEl>
                                        <p:attrNameLst>
                                          <p:attrName>ppt_x</p:attrName>
                                        </p:attrNameLst>
                                      </p:cBhvr>
                                      <p:tavLst>
                                        <p:tav tm="0">
                                          <p:val>
                                            <p:strVal val="#ppt_x-0.25"/>
                                          </p:val>
                                        </p:tav>
                                        <p:tav tm="100000">
                                          <p:val>
                                            <p:strVal val="#ppt_x"/>
                                          </p:val>
                                        </p:tav>
                                      </p:tavLst>
                                    </p:anim>
                                    <p:anim calcmode="lin" valueType="num">
                                      <p:cBhvr>
                                        <p:cTn id="355" dur="664" tmFilter="0.0,0.0; 0.25,0.07; 0.50,0.2; 0.75,0.467; 1.0,1.0">
                                          <p:stCondLst>
                                            <p:cond delay="0"/>
                                          </p:stCondLst>
                                        </p:cTn>
                                        <p:tgtEl>
                                          <p:spTgt spid="51"/>
                                        </p:tgtEl>
                                        <p:attrNameLst>
                                          <p:attrName>ppt_y</p:attrName>
                                        </p:attrNameLst>
                                      </p:cBhvr>
                                      <p:tavLst>
                                        <p:tav tm="0" fmla="#ppt_y-sin(pi*$)/3">
                                          <p:val>
                                            <p:fltVal val="0.5"/>
                                          </p:val>
                                        </p:tav>
                                        <p:tav tm="100000">
                                          <p:val>
                                            <p:fltVal val="1"/>
                                          </p:val>
                                        </p:tav>
                                      </p:tavLst>
                                    </p:anim>
                                    <p:anim calcmode="lin" valueType="num">
                                      <p:cBhvr>
                                        <p:cTn id="356" dur="664" tmFilter="0, 0; 0.125,0.2665; 0.25,0.4; 0.375,0.465; 0.5,0.5;  0.625,0.535; 0.75,0.6; 0.875,0.7335; 1,1">
                                          <p:stCondLst>
                                            <p:cond delay="664"/>
                                          </p:stCondLst>
                                        </p:cTn>
                                        <p:tgtEl>
                                          <p:spTgt spid="51"/>
                                        </p:tgtEl>
                                        <p:attrNameLst>
                                          <p:attrName>ppt_y</p:attrName>
                                        </p:attrNameLst>
                                      </p:cBhvr>
                                      <p:tavLst>
                                        <p:tav tm="0" fmla="#ppt_y-sin(pi*$)/9">
                                          <p:val>
                                            <p:fltVal val="0"/>
                                          </p:val>
                                        </p:tav>
                                        <p:tav tm="100000">
                                          <p:val>
                                            <p:fltVal val="1"/>
                                          </p:val>
                                        </p:tav>
                                      </p:tavLst>
                                    </p:anim>
                                    <p:anim calcmode="lin" valueType="num">
                                      <p:cBhvr>
                                        <p:cTn id="357" dur="332" tmFilter="0, 0; 0.125,0.2665; 0.25,0.4; 0.375,0.465; 0.5,0.5;  0.625,0.535; 0.75,0.6; 0.875,0.7335; 1,1">
                                          <p:stCondLst>
                                            <p:cond delay="1324"/>
                                          </p:stCondLst>
                                        </p:cTn>
                                        <p:tgtEl>
                                          <p:spTgt spid="51"/>
                                        </p:tgtEl>
                                        <p:attrNameLst>
                                          <p:attrName>ppt_y</p:attrName>
                                        </p:attrNameLst>
                                      </p:cBhvr>
                                      <p:tavLst>
                                        <p:tav tm="0" fmla="#ppt_y-sin(pi*$)/27">
                                          <p:val>
                                            <p:fltVal val="0"/>
                                          </p:val>
                                        </p:tav>
                                        <p:tav tm="100000">
                                          <p:val>
                                            <p:fltVal val="1"/>
                                          </p:val>
                                        </p:tav>
                                      </p:tavLst>
                                    </p:anim>
                                    <p:anim calcmode="lin" valueType="num">
                                      <p:cBhvr>
                                        <p:cTn id="358" dur="164" tmFilter="0, 0; 0.125,0.2665; 0.25,0.4; 0.375,0.465; 0.5,0.5;  0.625,0.535; 0.75,0.6; 0.875,0.7335; 1,1">
                                          <p:stCondLst>
                                            <p:cond delay="1656"/>
                                          </p:stCondLst>
                                        </p:cTn>
                                        <p:tgtEl>
                                          <p:spTgt spid="51"/>
                                        </p:tgtEl>
                                        <p:attrNameLst>
                                          <p:attrName>ppt_y</p:attrName>
                                        </p:attrNameLst>
                                      </p:cBhvr>
                                      <p:tavLst>
                                        <p:tav tm="0" fmla="#ppt_y-sin(pi*$)/81">
                                          <p:val>
                                            <p:fltVal val="0"/>
                                          </p:val>
                                        </p:tav>
                                        <p:tav tm="100000">
                                          <p:val>
                                            <p:fltVal val="1"/>
                                          </p:val>
                                        </p:tav>
                                      </p:tavLst>
                                    </p:anim>
                                    <p:animScale>
                                      <p:cBhvr>
                                        <p:cTn id="359" dur="26">
                                          <p:stCondLst>
                                            <p:cond delay="650"/>
                                          </p:stCondLst>
                                        </p:cTn>
                                        <p:tgtEl>
                                          <p:spTgt spid="51"/>
                                        </p:tgtEl>
                                      </p:cBhvr>
                                      <p:to x="100000" y="60000"/>
                                    </p:animScale>
                                    <p:animScale>
                                      <p:cBhvr>
                                        <p:cTn id="360" dur="166" decel="50000">
                                          <p:stCondLst>
                                            <p:cond delay="676"/>
                                          </p:stCondLst>
                                        </p:cTn>
                                        <p:tgtEl>
                                          <p:spTgt spid="51"/>
                                        </p:tgtEl>
                                      </p:cBhvr>
                                      <p:to x="100000" y="100000"/>
                                    </p:animScale>
                                    <p:animScale>
                                      <p:cBhvr>
                                        <p:cTn id="361" dur="26">
                                          <p:stCondLst>
                                            <p:cond delay="1312"/>
                                          </p:stCondLst>
                                        </p:cTn>
                                        <p:tgtEl>
                                          <p:spTgt spid="51"/>
                                        </p:tgtEl>
                                      </p:cBhvr>
                                      <p:to x="100000" y="80000"/>
                                    </p:animScale>
                                    <p:animScale>
                                      <p:cBhvr>
                                        <p:cTn id="362" dur="166" decel="50000">
                                          <p:stCondLst>
                                            <p:cond delay="1338"/>
                                          </p:stCondLst>
                                        </p:cTn>
                                        <p:tgtEl>
                                          <p:spTgt spid="51"/>
                                        </p:tgtEl>
                                      </p:cBhvr>
                                      <p:to x="100000" y="100000"/>
                                    </p:animScale>
                                    <p:animScale>
                                      <p:cBhvr>
                                        <p:cTn id="363" dur="26">
                                          <p:stCondLst>
                                            <p:cond delay="1642"/>
                                          </p:stCondLst>
                                        </p:cTn>
                                        <p:tgtEl>
                                          <p:spTgt spid="51"/>
                                        </p:tgtEl>
                                      </p:cBhvr>
                                      <p:to x="100000" y="90000"/>
                                    </p:animScale>
                                    <p:animScale>
                                      <p:cBhvr>
                                        <p:cTn id="364" dur="166" decel="50000">
                                          <p:stCondLst>
                                            <p:cond delay="1668"/>
                                          </p:stCondLst>
                                        </p:cTn>
                                        <p:tgtEl>
                                          <p:spTgt spid="51"/>
                                        </p:tgtEl>
                                      </p:cBhvr>
                                      <p:to x="100000" y="100000"/>
                                    </p:animScale>
                                    <p:animScale>
                                      <p:cBhvr>
                                        <p:cTn id="365" dur="26">
                                          <p:stCondLst>
                                            <p:cond delay="1808"/>
                                          </p:stCondLst>
                                        </p:cTn>
                                        <p:tgtEl>
                                          <p:spTgt spid="51"/>
                                        </p:tgtEl>
                                      </p:cBhvr>
                                      <p:to x="100000" y="95000"/>
                                    </p:animScale>
                                    <p:animScale>
                                      <p:cBhvr>
                                        <p:cTn id="366" dur="166" decel="50000">
                                          <p:stCondLst>
                                            <p:cond delay="1834"/>
                                          </p:stCondLst>
                                        </p:cTn>
                                        <p:tgtEl>
                                          <p:spTgt spid="51"/>
                                        </p:tgtEl>
                                      </p:cBhvr>
                                      <p:to x="100000" y="100000"/>
                                    </p:animScale>
                                  </p:childTnLst>
                                </p:cTn>
                              </p:par>
                            </p:childTnLst>
                          </p:cTn>
                        </p:par>
                      </p:childTnLst>
                    </p:cTn>
                  </p:par>
                  <p:par>
                    <p:cTn id="367" fill="hold">
                      <p:stCondLst>
                        <p:cond delay="indefinite"/>
                      </p:stCondLst>
                      <p:childTnLst>
                        <p:par>
                          <p:cTn id="368" fill="hold">
                            <p:stCondLst>
                              <p:cond delay="0"/>
                            </p:stCondLst>
                            <p:childTnLst>
                              <p:par>
                                <p:cTn id="369" presetID="26" presetClass="entr" presetSubtype="0" fill="hold" grpId="0" nodeType="clickEffect">
                                  <p:stCondLst>
                                    <p:cond delay="0"/>
                                  </p:stCondLst>
                                  <p:childTnLst>
                                    <p:set>
                                      <p:cBhvr>
                                        <p:cTn id="370" dur="1" fill="hold">
                                          <p:stCondLst>
                                            <p:cond delay="0"/>
                                          </p:stCondLst>
                                        </p:cTn>
                                        <p:tgtEl>
                                          <p:spTgt spid="49"/>
                                        </p:tgtEl>
                                        <p:attrNameLst>
                                          <p:attrName>style.visibility</p:attrName>
                                        </p:attrNameLst>
                                      </p:cBhvr>
                                      <p:to>
                                        <p:strVal val="visible"/>
                                      </p:to>
                                    </p:set>
                                    <p:animEffect transition="in" filter="wipe(down)">
                                      <p:cBhvr>
                                        <p:cTn id="371" dur="580">
                                          <p:stCondLst>
                                            <p:cond delay="0"/>
                                          </p:stCondLst>
                                        </p:cTn>
                                        <p:tgtEl>
                                          <p:spTgt spid="49"/>
                                        </p:tgtEl>
                                      </p:cBhvr>
                                    </p:animEffect>
                                    <p:anim calcmode="lin" valueType="num">
                                      <p:cBhvr>
                                        <p:cTn id="372" dur="1822" tmFilter="0,0; 0.14,0.36; 0.43,0.73; 0.71,0.91; 1.0,1.0">
                                          <p:stCondLst>
                                            <p:cond delay="0"/>
                                          </p:stCondLst>
                                        </p:cTn>
                                        <p:tgtEl>
                                          <p:spTgt spid="49"/>
                                        </p:tgtEl>
                                        <p:attrNameLst>
                                          <p:attrName>ppt_x</p:attrName>
                                        </p:attrNameLst>
                                      </p:cBhvr>
                                      <p:tavLst>
                                        <p:tav tm="0">
                                          <p:val>
                                            <p:strVal val="#ppt_x-0.25"/>
                                          </p:val>
                                        </p:tav>
                                        <p:tav tm="100000">
                                          <p:val>
                                            <p:strVal val="#ppt_x"/>
                                          </p:val>
                                        </p:tav>
                                      </p:tavLst>
                                    </p:anim>
                                    <p:anim calcmode="lin" valueType="num">
                                      <p:cBhvr>
                                        <p:cTn id="373" dur="664" tmFilter="0.0,0.0; 0.25,0.07; 0.50,0.2; 0.75,0.467; 1.0,1.0">
                                          <p:stCondLst>
                                            <p:cond delay="0"/>
                                          </p:stCondLst>
                                        </p:cTn>
                                        <p:tgtEl>
                                          <p:spTgt spid="49"/>
                                        </p:tgtEl>
                                        <p:attrNameLst>
                                          <p:attrName>ppt_y</p:attrName>
                                        </p:attrNameLst>
                                      </p:cBhvr>
                                      <p:tavLst>
                                        <p:tav tm="0" fmla="#ppt_y-sin(pi*$)/3">
                                          <p:val>
                                            <p:fltVal val="0.5"/>
                                          </p:val>
                                        </p:tav>
                                        <p:tav tm="100000">
                                          <p:val>
                                            <p:fltVal val="1"/>
                                          </p:val>
                                        </p:tav>
                                      </p:tavLst>
                                    </p:anim>
                                    <p:anim calcmode="lin" valueType="num">
                                      <p:cBhvr>
                                        <p:cTn id="374" dur="664" tmFilter="0, 0; 0.125,0.2665; 0.25,0.4; 0.375,0.465; 0.5,0.5;  0.625,0.535; 0.75,0.6; 0.875,0.7335; 1,1">
                                          <p:stCondLst>
                                            <p:cond delay="664"/>
                                          </p:stCondLst>
                                        </p:cTn>
                                        <p:tgtEl>
                                          <p:spTgt spid="49"/>
                                        </p:tgtEl>
                                        <p:attrNameLst>
                                          <p:attrName>ppt_y</p:attrName>
                                        </p:attrNameLst>
                                      </p:cBhvr>
                                      <p:tavLst>
                                        <p:tav tm="0" fmla="#ppt_y-sin(pi*$)/9">
                                          <p:val>
                                            <p:fltVal val="0"/>
                                          </p:val>
                                        </p:tav>
                                        <p:tav tm="100000">
                                          <p:val>
                                            <p:fltVal val="1"/>
                                          </p:val>
                                        </p:tav>
                                      </p:tavLst>
                                    </p:anim>
                                    <p:anim calcmode="lin" valueType="num">
                                      <p:cBhvr>
                                        <p:cTn id="375" dur="332" tmFilter="0, 0; 0.125,0.2665; 0.25,0.4; 0.375,0.465; 0.5,0.5;  0.625,0.535; 0.75,0.6; 0.875,0.7335; 1,1">
                                          <p:stCondLst>
                                            <p:cond delay="1324"/>
                                          </p:stCondLst>
                                        </p:cTn>
                                        <p:tgtEl>
                                          <p:spTgt spid="49"/>
                                        </p:tgtEl>
                                        <p:attrNameLst>
                                          <p:attrName>ppt_y</p:attrName>
                                        </p:attrNameLst>
                                      </p:cBhvr>
                                      <p:tavLst>
                                        <p:tav tm="0" fmla="#ppt_y-sin(pi*$)/27">
                                          <p:val>
                                            <p:fltVal val="0"/>
                                          </p:val>
                                        </p:tav>
                                        <p:tav tm="100000">
                                          <p:val>
                                            <p:fltVal val="1"/>
                                          </p:val>
                                        </p:tav>
                                      </p:tavLst>
                                    </p:anim>
                                    <p:anim calcmode="lin" valueType="num">
                                      <p:cBhvr>
                                        <p:cTn id="376" dur="164" tmFilter="0, 0; 0.125,0.2665; 0.25,0.4; 0.375,0.465; 0.5,0.5;  0.625,0.535; 0.75,0.6; 0.875,0.7335; 1,1">
                                          <p:stCondLst>
                                            <p:cond delay="1656"/>
                                          </p:stCondLst>
                                        </p:cTn>
                                        <p:tgtEl>
                                          <p:spTgt spid="49"/>
                                        </p:tgtEl>
                                        <p:attrNameLst>
                                          <p:attrName>ppt_y</p:attrName>
                                        </p:attrNameLst>
                                      </p:cBhvr>
                                      <p:tavLst>
                                        <p:tav tm="0" fmla="#ppt_y-sin(pi*$)/81">
                                          <p:val>
                                            <p:fltVal val="0"/>
                                          </p:val>
                                        </p:tav>
                                        <p:tav tm="100000">
                                          <p:val>
                                            <p:fltVal val="1"/>
                                          </p:val>
                                        </p:tav>
                                      </p:tavLst>
                                    </p:anim>
                                    <p:animScale>
                                      <p:cBhvr>
                                        <p:cTn id="377" dur="26">
                                          <p:stCondLst>
                                            <p:cond delay="650"/>
                                          </p:stCondLst>
                                        </p:cTn>
                                        <p:tgtEl>
                                          <p:spTgt spid="49"/>
                                        </p:tgtEl>
                                      </p:cBhvr>
                                      <p:to x="100000" y="60000"/>
                                    </p:animScale>
                                    <p:animScale>
                                      <p:cBhvr>
                                        <p:cTn id="378" dur="166" decel="50000">
                                          <p:stCondLst>
                                            <p:cond delay="676"/>
                                          </p:stCondLst>
                                        </p:cTn>
                                        <p:tgtEl>
                                          <p:spTgt spid="49"/>
                                        </p:tgtEl>
                                      </p:cBhvr>
                                      <p:to x="100000" y="100000"/>
                                    </p:animScale>
                                    <p:animScale>
                                      <p:cBhvr>
                                        <p:cTn id="379" dur="26">
                                          <p:stCondLst>
                                            <p:cond delay="1312"/>
                                          </p:stCondLst>
                                        </p:cTn>
                                        <p:tgtEl>
                                          <p:spTgt spid="49"/>
                                        </p:tgtEl>
                                      </p:cBhvr>
                                      <p:to x="100000" y="80000"/>
                                    </p:animScale>
                                    <p:animScale>
                                      <p:cBhvr>
                                        <p:cTn id="380" dur="166" decel="50000">
                                          <p:stCondLst>
                                            <p:cond delay="1338"/>
                                          </p:stCondLst>
                                        </p:cTn>
                                        <p:tgtEl>
                                          <p:spTgt spid="49"/>
                                        </p:tgtEl>
                                      </p:cBhvr>
                                      <p:to x="100000" y="100000"/>
                                    </p:animScale>
                                    <p:animScale>
                                      <p:cBhvr>
                                        <p:cTn id="381" dur="26">
                                          <p:stCondLst>
                                            <p:cond delay="1642"/>
                                          </p:stCondLst>
                                        </p:cTn>
                                        <p:tgtEl>
                                          <p:spTgt spid="49"/>
                                        </p:tgtEl>
                                      </p:cBhvr>
                                      <p:to x="100000" y="90000"/>
                                    </p:animScale>
                                    <p:animScale>
                                      <p:cBhvr>
                                        <p:cTn id="382" dur="166" decel="50000">
                                          <p:stCondLst>
                                            <p:cond delay="1668"/>
                                          </p:stCondLst>
                                        </p:cTn>
                                        <p:tgtEl>
                                          <p:spTgt spid="49"/>
                                        </p:tgtEl>
                                      </p:cBhvr>
                                      <p:to x="100000" y="100000"/>
                                    </p:animScale>
                                    <p:animScale>
                                      <p:cBhvr>
                                        <p:cTn id="383" dur="26">
                                          <p:stCondLst>
                                            <p:cond delay="1808"/>
                                          </p:stCondLst>
                                        </p:cTn>
                                        <p:tgtEl>
                                          <p:spTgt spid="49"/>
                                        </p:tgtEl>
                                      </p:cBhvr>
                                      <p:to x="100000" y="95000"/>
                                    </p:animScale>
                                    <p:animScale>
                                      <p:cBhvr>
                                        <p:cTn id="384" dur="166" decel="50000">
                                          <p:stCondLst>
                                            <p:cond delay="1834"/>
                                          </p:stCondLst>
                                        </p:cTn>
                                        <p:tgtEl>
                                          <p:spTgt spid="49"/>
                                        </p:tgtEl>
                                      </p:cBhvr>
                                      <p:to x="100000" y="100000"/>
                                    </p:animScale>
                                  </p:childTnLst>
                                </p:cTn>
                              </p:par>
                            </p:childTnLst>
                          </p:cTn>
                        </p:par>
                      </p:childTnLst>
                    </p:cTn>
                  </p:par>
                  <p:par>
                    <p:cTn id="385" fill="hold">
                      <p:stCondLst>
                        <p:cond delay="indefinite"/>
                      </p:stCondLst>
                      <p:childTnLst>
                        <p:par>
                          <p:cTn id="386" fill="hold">
                            <p:stCondLst>
                              <p:cond delay="0"/>
                            </p:stCondLst>
                            <p:childTnLst>
                              <p:par>
                                <p:cTn id="387" presetID="2" presetClass="entr" presetSubtype="4" fill="hold" nodeType="clickEffect">
                                  <p:stCondLst>
                                    <p:cond delay="0"/>
                                  </p:stCondLst>
                                  <p:childTnLst>
                                    <p:set>
                                      <p:cBhvr>
                                        <p:cTn id="388" dur="1" fill="hold">
                                          <p:stCondLst>
                                            <p:cond delay="0"/>
                                          </p:stCondLst>
                                        </p:cTn>
                                        <p:tgtEl>
                                          <p:spTgt spid="36"/>
                                        </p:tgtEl>
                                        <p:attrNameLst>
                                          <p:attrName>style.visibility</p:attrName>
                                        </p:attrNameLst>
                                      </p:cBhvr>
                                      <p:to>
                                        <p:strVal val="visible"/>
                                      </p:to>
                                    </p:set>
                                    <p:anim calcmode="lin" valueType="num">
                                      <p:cBhvr additive="base">
                                        <p:cTn id="389" dur="500" fill="hold"/>
                                        <p:tgtEl>
                                          <p:spTgt spid="36"/>
                                        </p:tgtEl>
                                        <p:attrNameLst>
                                          <p:attrName>ppt_x</p:attrName>
                                        </p:attrNameLst>
                                      </p:cBhvr>
                                      <p:tavLst>
                                        <p:tav tm="0">
                                          <p:val>
                                            <p:strVal val="#ppt_x"/>
                                          </p:val>
                                        </p:tav>
                                        <p:tav tm="100000">
                                          <p:val>
                                            <p:strVal val="#ppt_x"/>
                                          </p:val>
                                        </p:tav>
                                      </p:tavLst>
                                    </p:anim>
                                    <p:anim calcmode="lin" valueType="num">
                                      <p:cBhvr additive="base">
                                        <p:cTn id="390" dur="500" fill="hold"/>
                                        <p:tgtEl>
                                          <p:spTgt spid="36"/>
                                        </p:tgtEl>
                                        <p:attrNameLst>
                                          <p:attrName>ppt_y</p:attrName>
                                        </p:attrNameLst>
                                      </p:cBhvr>
                                      <p:tavLst>
                                        <p:tav tm="0">
                                          <p:val>
                                            <p:strVal val="1+#ppt_h/2"/>
                                          </p:val>
                                        </p:tav>
                                        <p:tav tm="100000">
                                          <p:val>
                                            <p:strVal val="#ppt_y"/>
                                          </p:val>
                                        </p:tav>
                                      </p:tavLst>
                                    </p:anim>
                                  </p:childTnLst>
                                </p:cTn>
                              </p:par>
                            </p:childTnLst>
                          </p:cTn>
                        </p:par>
                      </p:childTnLst>
                    </p:cTn>
                  </p:par>
                  <p:par>
                    <p:cTn id="391" fill="hold">
                      <p:stCondLst>
                        <p:cond delay="indefinite"/>
                      </p:stCondLst>
                      <p:childTnLst>
                        <p:par>
                          <p:cTn id="392" fill="hold">
                            <p:stCondLst>
                              <p:cond delay="0"/>
                            </p:stCondLst>
                            <p:childTnLst>
                              <p:par>
                                <p:cTn id="393" presetID="2" presetClass="entr" presetSubtype="4" fill="hold" nodeType="clickEffect">
                                  <p:stCondLst>
                                    <p:cond delay="0"/>
                                  </p:stCondLst>
                                  <p:childTnLst>
                                    <p:set>
                                      <p:cBhvr>
                                        <p:cTn id="394" dur="1" fill="hold">
                                          <p:stCondLst>
                                            <p:cond delay="0"/>
                                          </p:stCondLst>
                                        </p:cTn>
                                        <p:tgtEl>
                                          <p:spTgt spid="38"/>
                                        </p:tgtEl>
                                        <p:attrNameLst>
                                          <p:attrName>style.visibility</p:attrName>
                                        </p:attrNameLst>
                                      </p:cBhvr>
                                      <p:to>
                                        <p:strVal val="visible"/>
                                      </p:to>
                                    </p:set>
                                    <p:anim calcmode="lin" valueType="num">
                                      <p:cBhvr additive="base">
                                        <p:cTn id="395" dur="500" fill="hold"/>
                                        <p:tgtEl>
                                          <p:spTgt spid="38"/>
                                        </p:tgtEl>
                                        <p:attrNameLst>
                                          <p:attrName>ppt_x</p:attrName>
                                        </p:attrNameLst>
                                      </p:cBhvr>
                                      <p:tavLst>
                                        <p:tav tm="0">
                                          <p:val>
                                            <p:strVal val="#ppt_x"/>
                                          </p:val>
                                        </p:tav>
                                        <p:tav tm="100000">
                                          <p:val>
                                            <p:strVal val="#ppt_x"/>
                                          </p:val>
                                        </p:tav>
                                      </p:tavLst>
                                    </p:anim>
                                    <p:anim calcmode="lin" valueType="num">
                                      <p:cBhvr additive="base">
                                        <p:cTn id="396" dur="500" fill="hold"/>
                                        <p:tgtEl>
                                          <p:spTgt spid="38"/>
                                        </p:tgtEl>
                                        <p:attrNameLst>
                                          <p:attrName>ppt_y</p:attrName>
                                        </p:attrNameLst>
                                      </p:cBhvr>
                                      <p:tavLst>
                                        <p:tav tm="0">
                                          <p:val>
                                            <p:strVal val="1+#ppt_h/2"/>
                                          </p:val>
                                        </p:tav>
                                        <p:tav tm="100000">
                                          <p:val>
                                            <p:strVal val="#ppt_y"/>
                                          </p:val>
                                        </p:tav>
                                      </p:tavLst>
                                    </p:anim>
                                  </p:childTnLst>
                                </p:cTn>
                              </p:par>
                            </p:childTnLst>
                          </p:cTn>
                        </p:par>
                      </p:childTnLst>
                    </p:cTn>
                  </p:par>
                  <p:par>
                    <p:cTn id="397" fill="hold">
                      <p:stCondLst>
                        <p:cond delay="indefinite"/>
                      </p:stCondLst>
                      <p:childTnLst>
                        <p:par>
                          <p:cTn id="398" fill="hold">
                            <p:stCondLst>
                              <p:cond delay="0"/>
                            </p:stCondLst>
                            <p:childTnLst>
                              <p:par>
                                <p:cTn id="399" presetID="2" presetClass="entr" presetSubtype="4" fill="hold" nodeType="clickEffect">
                                  <p:stCondLst>
                                    <p:cond delay="0"/>
                                  </p:stCondLst>
                                  <p:childTnLst>
                                    <p:set>
                                      <p:cBhvr>
                                        <p:cTn id="400" dur="1" fill="hold">
                                          <p:stCondLst>
                                            <p:cond delay="0"/>
                                          </p:stCondLst>
                                        </p:cTn>
                                        <p:tgtEl>
                                          <p:spTgt spid="47"/>
                                        </p:tgtEl>
                                        <p:attrNameLst>
                                          <p:attrName>style.visibility</p:attrName>
                                        </p:attrNameLst>
                                      </p:cBhvr>
                                      <p:to>
                                        <p:strVal val="visible"/>
                                      </p:to>
                                    </p:set>
                                    <p:anim calcmode="lin" valueType="num">
                                      <p:cBhvr additive="base">
                                        <p:cTn id="401" dur="500" fill="hold"/>
                                        <p:tgtEl>
                                          <p:spTgt spid="47"/>
                                        </p:tgtEl>
                                        <p:attrNameLst>
                                          <p:attrName>ppt_x</p:attrName>
                                        </p:attrNameLst>
                                      </p:cBhvr>
                                      <p:tavLst>
                                        <p:tav tm="0">
                                          <p:val>
                                            <p:strVal val="#ppt_x"/>
                                          </p:val>
                                        </p:tav>
                                        <p:tav tm="100000">
                                          <p:val>
                                            <p:strVal val="#ppt_x"/>
                                          </p:val>
                                        </p:tav>
                                      </p:tavLst>
                                    </p:anim>
                                    <p:anim calcmode="lin" valueType="num">
                                      <p:cBhvr additive="base">
                                        <p:cTn id="402" dur="500" fill="hold"/>
                                        <p:tgtEl>
                                          <p:spTgt spid="47"/>
                                        </p:tgtEl>
                                        <p:attrNameLst>
                                          <p:attrName>ppt_y</p:attrName>
                                        </p:attrNameLst>
                                      </p:cBhvr>
                                      <p:tavLst>
                                        <p:tav tm="0">
                                          <p:val>
                                            <p:strVal val="1+#ppt_h/2"/>
                                          </p:val>
                                        </p:tav>
                                        <p:tav tm="100000">
                                          <p:val>
                                            <p:strVal val="#ppt_y"/>
                                          </p:val>
                                        </p:tav>
                                      </p:tavLst>
                                    </p:anim>
                                  </p:childTnLst>
                                </p:cTn>
                              </p:par>
                            </p:childTnLst>
                          </p:cTn>
                        </p:par>
                      </p:childTnLst>
                    </p:cTn>
                  </p:par>
                  <p:par>
                    <p:cTn id="403" fill="hold">
                      <p:stCondLst>
                        <p:cond delay="indefinite"/>
                      </p:stCondLst>
                      <p:childTnLst>
                        <p:par>
                          <p:cTn id="404" fill="hold">
                            <p:stCondLst>
                              <p:cond delay="0"/>
                            </p:stCondLst>
                            <p:childTnLst>
                              <p:par>
                                <p:cTn id="405" presetID="2" presetClass="entr" presetSubtype="4" fill="hold" nodeType="clickEffect">
                                  <p:stCondLst>
                                    <p:cond delay="0"/>
                                  </p:stCondLst>
                                  <p:childTnLst>
                                    <p:set>
                                      <p:cBhvr>
                                        <p:cTn id="406" dur="1" fill="hold">
                                          <p:stCondLst>
                                            <p:cond delay="0"/>
                                          </p:stCondLst>
                                        </p:cTn>
                                        <p:tgtEl>
                                          <p:spTgt spid="45"/>
                                        </p:tgtEl>
                                        <p:attrNameLst>
                                          <p:attrName>style.visibility</p:attrName>
                                        </p:attrNameLst>
                                      </p:cBhvr>
                                      <p:to>
                                        <p:strVal val="visible"/>
                                      </p:to>
                                    </p:set>
                                    <p:anim calcmode="lin" valueType="num">
                                      <p:cBhvr additive="base">
                                        <p:cTn id="407" dur="500" fill="hold"/>
                                        <p:tgtEl>
                                          <p:spTgt spid="45"/>
                                        </p:tgtEl>
                                        <p:attrNameLst>
                                          <p:attrName>ppt_x</p:attrName>
                                        </p:attrNameLst>
                                      </p:cBhvr>
                                      <p:tavLst>
                                        <p:tav tm="0">
                                          <p:val>
                                            <p:strVal val="#ppt_x"/>
                                          </p:val>
                                        </p:tav>
                                        <p:tav tm="100000">
                                          <p:val>
                                            <p:strVal val="#ppt_x"/>
                                          </p:val>
                                        </p:tav>
                                      </p:tavLst>
                                    </p:anim>
                                    <p:anim calcmode="lin" valueType="num">
                                      <p:cBhvr additive="base">
                                        <p:cTn id="408" dur="500" fill="hold"/>
                                        <p:tgtEl>
                                          <p:spTgt spid="45"/>
                                        </p:tgtEl>
                                        <p:attrNameLst>
                                          <p:attrName>ppt_y</p:attrName>
                                        </p:attrNameLst>
                                      </p:cBhvr>
                                      <p:tavLst>
                                        <p:tav tm="0">
                                          <p:val>
                                            <p:strVal val="1+#ppt_h/2"/>
                                          </p:val>
                                        </p:tav>
                                        <p:tav tm="100000">
                                          <p:val>
                                            <p:strVal val="#ppt_y"/>
                                          </p:val>
                                        </p:tav>
                                      </p:tavLst>
                                    </p:anim>
                                  </p:childTnLst>
                                </p:cTn>
                              </p:par>
                            </p:childTnLst>
                          </p:cTn>
                        </p:par>
                      </p:childTnLst>
                    </p:cTn>
                  </p:par>
                  <p:par>
                    <p:cTn id="409" fill="hold">
                      <p:stCondLst>
                        <p:cond delay="indefinite"/>
                      </p:stCondLst>
                      <p:childTnLst>
                        <p:par>
                          <p:cTn id="410" fill="hold">
                            <p:stCondLst>
                              <p:cond delay="0"/>
                            </p:stCondLst>
                            <p:childTnLst>
                              <p:par>
                                <p:cTn id="411" presetID="2" presetClass="entr" presetSubtype="4" fill="hold" nodeType="clickEffect">
                                  <p:stCondLst>
                                    <p:cond delay="0"/>
                                  </p:stCondLst>
                                  <p:childTnLst>
                                    <p:set>
                                      <p:cBhvr>
                                        <p:cTn id="412" dur="1" fill="hold">
                                          <p:stCondLst>
                                            <p:cond delay="0"/>
                                          </p:stCondLst>
                                        </p:cTn>
                                        <p:tgtEl>
                                          <p:spTgt spid="43"/>
                                        </p:tgtEl>
                                        <p:attrNameLst>
                                          <p:attrName>style.visibility</p:attrName>
                                        </p:attrNameLst>
                                      </p:cBhvr>
                                      <p:to>
                                        <p:strVal val="visible"/>
                                      </p:to>
                                    </p:set>
                                    <p:anim calcmode="lin" valueType="num">
                                      <p:cBhvr additive="base">
                                        <p:cTn id="413" dur="500" fill="hold"/>
                                        <p:tgtEl>
                                          <p:spTgt spid="43"/>
                                        </p:tgtEl>
                                        <p:attrNameLst>
                                          <p:attrName>ppt_x</p:attrName>
                                        </p:attrNameLst>
                                      </p:cBhvr>
                                      <p:tavLst>
                                        <p:tav tm="0">
                                          <p:val>
                                            <p:strVal val="#ppt_x"/>
                                          </p:val>
                                        </p:tav>
                                        <p:tav tm="100000">
                                          <p:val>
                                            <p:strVal val="#ppt_x"/>
                                          </p:val>
                                        </p:tav>
                                      </p:tavLst>
                                    </p:anim>
                                    <p:anim calcmode="lin" valueType="num">
                                      <p:cBhvr additive="base">
                                        <p:cTn id="414" dur="500" fill="hold"/>
                                        <p:tgtEl>
                                          <p:spTgt spid="43"/>
                                        </p:tgtEl>
                                        <p:attrNameLst>
                                          <p:attrName>ppt_y</p:attrName>
                                        </p:attrNameLst>
                                      </p:cBhvr>
                                      <p:tavLst>
                                        <p:tav tm="0">
                                          <p:val>
                                            <p:strVal val="1+#ppt_h/2"/>
                                          </p:val>
                                        </p:tav>
                                        <p:tav tm="100000">
                                          <p:val>
                                            <p:strVal val="#ppt_y"/>
                                          </p:val>
                                        </p:tav>
                                      </p:tavLst>
                                    </p:anim>
                                  </p:childTnLst>
                                </p:cTn>
                              </p:par>
                            </p:childTnLst>
                          </p:cTn>
                        </p:par>
                      </p:childTnLst>
                    </p:cTn>
                  </p:par>
                  <p:par>
                    <p:cTn id="415" fill="hold">
                      <p:stCondLst>
                        <p:cond delay="indefinite"/>
                      </p:stCondLst>
                      <p:childTnLst>
                        <p:par>
                          <p:cTn id="416" fill="hold">
                            <p:stCondLst>
                              <p:cond delay="0"/>
                            </p:stCondLst>
                            <p:childTnLst>
                              <p:par>
                                <p:cTn id="417" presetID="2" presetClass="entr" presetSubtype="4" fill="hold" nodeType="clickEffect">
                                  <p:stCondLst>
                                    <p:cond delay="0"/>
                                  </p:stCondLst>
                                  <p:childTnLst>
                                    <p:set>
                                      <p:cBhvr>
                                        <p:cTn id="418" dur="1" fill="hold">
                                          <p:stCondLst>
                                            <p:cond delay="0"/>
                                          </p:stCondLst>
                                        </p:cTn>
                                        <p:tgtEl>
                                          <p:spTgt spid="40"/>
                                        </p:tgtEl>
                                        <p:attrNameLst>
                                          <p:attrName>style.visibility</p:attrName>
                                        </p:attrNameLst>
                                      </p:cBhvr>
                                      <p:to>
                                        <p:strVal val="visible"/>
                                      </p:to>
                                    </p:set>
                                    <p:anim calcmode="lin" valueType="num">
                                      <p:cBhvr additive="base">
                                        <p:cTn id="419" dur="500" fill="hold"/>
                                        <p:tgtEl>
                                          <p:spTgt spid="40"/>
                                        </p:tgtEl>
                                        <p:attrNameLst>
                                          <p:attrName>ppt_x</p:attrName>
                                        </p:attrNameLst>
                                      </p:cBhvr>
                                      <p:tavLst>
                                        <p:tav tm="0">
                                          <p:val>
                                            <p:strVal val="#ppt_x"/>
                                          </p:val>
                                        </p:tav>
                                        <p:tav tm="100000">
                                          <p:val>
                                            <p:strVal val="#ppt_x"/>
                                          </p:val>
                                        </p:tav>
                                      </p:tavLst>
                                    </p:anim>
                                    <p:anim calcmode="lin" valueType="num">
                                      <p:cBhvr additive="base">
                                        <p:cTn id="420" dur="500" fill="hold"/>
                                        <p:tgtEl>
                                          <p:spTgt spid="40"/>
                                        </p:tgtEl>
                                        <p:attrNameLst>
                                          <p:attrName>ppt_y</p:attrName>
                                        </p:attrNameLst>
                                      </p:cBhvr>
                                      <p:tavLst>
                                        <p:tav tm="0">
                                          <p:val>
                                            <p:strVal val="1+#ppt_h/2"/>
                                          </p:val>
                                        </p:tav>
                                        <p:tav tm="100000">
                                          <p:val>
                                            <p:strVal val="#ppt_y"/>
                                          </p:val>
                                        </p:tav>
                                      </p:tavLst>
                                    </p:anim>
                                  </p:childTnLst>
                                </p:cTn>
                              </p:par>
                            </p:childTnLst>
                          </p:cTn>
                        </p:par>
                      </p:childTnLst>
                    </p:cTn>
                  </p:par>
                  <p:par>
                    <p:cTn id="421" fill="hold">
                      <p:stCondLst>
                        <p:cond delay="indefinite"/>
                      </p:stCondLst>
                      <p:childTnLst>
                        <p:par>
                          <p:cTn id="422" fill="hold">
                            <p:stCondLst>
                              <p:cond delay="0"/>
                            </p:stCondLst>
                            <p:childTnLst>
                              <p:par>
                                <p:cTn id="423" presetID="2" presetClass="entr" presetSubtype="4" fill="hold" nodeType="clickEffect">
                                  <p:stCondLst>
                                    <p:cond delay="0"/>
                                  </p:stCondLst>
                                  <p:childTnLst>
                                    <p:set>
                                      <p:cBhvr>
                                        <p:cTn id="424" dur="1" fill="hold">
                                          <p:stCondLst>
                                            <p:cond delay="0"/>
                                          </p:stCondLst>
                                        </p:cTn>
                                        <p:tgtEl>
                                          <p:spTgt spid="53"/>
                                        </p:tgtEl>
                                        <p:attrNameLst>
                                          <p:attrName>style.visibility</p:attrName>
                                        </p:attrNameLst>
                                      </p:cBhvr>
                                      <p:to>
                                        <p:strVal val="visible"/>
                                      </p:to>
                                    </p:set>
                                    <p:anim calcmode="lin" valueType="num">
                                      <p:cBhvr additive="base">
                                        <p:cTn id="425" dur="500" fill="hold"/>
                                        <p:tgtEl>
                                          <p:spTgt spid="53"/>
                                        </p:tgtEl>
                                        <p:attrNameLst>
                                          <p:attrName>ppt_x</p:attrName>
                                        </p:attrNameLst>
                                      </p:cBhvr>
                                      <p:tavLst>
                                        <p:tav tm="0">
                                          <p:val>
                                            <p:strVal val="#ppt_x"/>
                                          </p:val>
                                        </p:tav>
                                        <p:tav tm="100000">
                                          <p:val>
                                            <p:strVal val="#ppt_x"/>
                                          </p:val>
                                        </p:tav>
                                      </p:tavLst>
                                    </p:anim>
                                    <p:anim calcmode="lin" valueType="num">
                                      <p:cBhvr additive="base">
                                        <p:cTn id="426" dur="500" fill="hold"/>
                                        <p:tgtEl>
                                          <p:spTgt spid="53"/>
                                        </p:tgtEl>
                                        <p:attrNameLst>
                                          <p:attrName>ppt_y</p:attrName>
                                        </p:attrNameLst>
                                      </p:cBhvr>
                                      <p:tavLst>
                                        <p:tav tm="0">
                                          <p:val>
                                            <p:strVal val="1+#ppt_h/2"/>
                                          </p:val>
                                        </p:tav>
                                        <p:tav tm="100000">
                                          <p:val>
                                            <p:strVal val="#ppt_y"/>
                                          </p:val>
                                        </p:tav>
                                      </p:tavLst>
                                    </p:anim>
                                  </p:childTnLst>
                                </p:cTn>
                              </p:par>
                            </p:childTnLst>
                          </p:cTn>
                        </p:par>
                      </p:childTnLst>
                    </p:cTn>
                  </p:par>
                  <p:par>
                    <p:cTn id="427" fill="hold">
                      <p:stCondLst>
                        <p:cond delay="indefinite"/>
                      </p:stCondLst>
                      <p:childTnLst>
                        <p:par>
                          <p:cTn id="428" fill="hold">
                            <p:stCondLst>
                              <p:cond delay="0"/>
                            </p:stCondLst>
                            <p:childTnLst>
                              <p:par>
                                <p:cTn id="429" presetID="45" presetClass="entr" presetSubtype="0" fill="hold" grpId="0" nodeType="clickEffect">
                                  <p:stCondLst>
                                    <p:cond delay="0"/>
                                  </p:stCondLst>
                                  <p:childTnLst>
                                    <p:set>
                                      <p:cBhvr>
                                        <p:cTn id="430" dur="1" fill="hold">
                                          <p:stCondLst>
                                            <p:cond delay="0"/>
                                          </p:stCondLst>
                                        </p:cTn>
                                        <p:tgtEl>
                                          <p:spTgt spid="16"/>
                                        </p:tgtEl>
                                        <p:attrNameLst>
                                          <p:attrName>style.visibility</p:attrName>
                                        </p:attrNameLst>
                                      </p:cBhvr>
                                      <p:to>
                                        <p:strVal val="visible"/>
                                      </p:to>
                                    </p:set>
                                    <p:animEffect transition="in" filter="fade">
                                      <p:cBhvr>
                                        <p:cTn id="431" dur="2000"/>
                                        <p:tgtEl>
                                          <p:spTgt spid="16"/>
                                        </p:tgtEl>
                                      </p:cBhvr>
                                    </p:animEffect>
                                    <p:anim calcmode="lin" valueType="num">
                                      <p:cBhvr>
                                        <p:cTn id="432" dur="2000" fill="hold"/>
                                        <p:tgtEl>
                                          <p:spTgt spid="16"/>
                                        </p:tgtEl>
                                        <p:attrNameLst>
                                          <p:attrName>ppt_w</p:attrName>
                                        </p:attrNameLst>
                                      </p:cBhvr>
                                      <p:tavLst>
                                        <p:tav tm="0" fmla="#ppt_w*sin(2.5*pi*$)">
                                          <p:val>
                                            <p:fltVal val="0"/>
                                          </p:val>
                                        </p:tav>
                                        <p:tav tm="100000">
                                          <p:val>
                                            <p:fltVal val="1"/>
                                          </p:val>
                                        </p:tav>
                                      </p:tavLst>
                                    </p:anim>
                                    <p:anim calcmode="lin" valueType="num">
                                      <p:cBhvr>
                                        <p:cTn id="433" dur="2000" fill="hold"/>
                                        <p:tgtEl>
                                          <p:spTgt spid="16"/>
                                        </p:tgtEl>
                                        <p:attrNameLst>
                                          <p:attrName>ppt_h</p:attrName>
                                        </p:attrNameLst>
                                      </p:cBhvr>
                                      <p:tavLst>
                                        <p:tav tm="0">
                                          <p:val>
                                            <p:strVal val="#ppt_h"/>
                                          </p:val>
                                        </p:tav>
                                        <p:tav tm="100000">
                                          <p:val>
                                            <p:strVal val="#ppt_h"/>
                                          </p:val>
                                        </p:tav>
                                      </p:tavLst>
                                    </p:anim>
                                  </p:childTnLst>
                                </p:cTn>
                              </p:par>
                            </p:childTnLst>
                          </p:cTn>
                        </p:par>
                      </p:childTnLst>
                    </p:cTn>
                  </p:par>
                  <p:par>
                    <p:cTn id="434" fill="hold">
                      <p:stCondLst>
                        <p:cond delay="indefinite"/>
                      </p:stCondLst>
                      <p:childTnLst>
                        <p:par>
                          <p:cTn id="435" fill="hold">
                            <p:stCondLst>
                              <p:cond delay="0"/>
                            </p:stCondLst>
                            <p:childTnLst>
                              <p:par>
                                <p:cTn id="436" presetID="26" presetClass="entr" presetSubtype="0" fill="hold" grpId="0" nodeType="clickEffect">
                                  <p:stCondLst>
                                    <p:cond delay="0"/>
                                  </p:stCondLst>
                                  <p:childTnLst>
                                    <p:set>
                                      <p:cBhvr>
                                        <p:cTn id="437" dur="1" fill="hold">
                                          <p:stCondLst>
                                            <p:cond delay="0"/>
                                          </p:stCondLst>
                                        </p:cTn>
                                        <p:tgtEl>
                                          <p:spTgt spid="80"/>
                                        </p:tgtEl>
                                        <p:attrNameLst>
                                          <p:attrName>style.visibility</p:attrName>
                                        </p:attrNameLst>
                                      </p:cBhvr>
                                      <p:to>
                                        <p:strVal val="visible"/>
                                      </p:to>
                                    </p:set>
                                    <p:animEffect transition="in" filter="wipe(down)">
                                      <p:cBhvr>
                                        <p:cTn id="438" dur="580">
                                          <p:stCondLst>
                                            <p:cond delay="0"/>
                                          </p:stCondLst>
                                        </p:cTn>
                                        <p:tgtEl>
                                          <p:spTgt spid="80"/>
                                        </p:tgtEl>
                                      </p:cBhvr>
                                    </p:animEffect>
                                    <p:anim calcmode="lin" valueType="num">
                                      <p:cBhvr>
                                        <p:cTn id="439" dur="1822" tmFilter="0,0; 0.14,0.36; 0.43,0.73; 0.71,0.91; 1.0,1.0">
                                          <p:stCondLst>
                                            <p:cond delay="0"/>
                                          </p:stCondLst>
                                        </p:cTn>
                                        <p:tgtEl>
                                          <p:spTgt spid="80"/>
                                        </p:tgtEl>
                                        <p:attrNameLst>
                                          <p:attrName>ppt_x</p:attrName>
                                        </p:attrNameLst>
                                      </p:cBhvr>
                                      <p:tavLst>
                                        <p:tav tm="0">
                                          <p:val>
                                            <p:strVal val="#ppt_x-0.25"/>
                                          </p:val>
                                        </p:tav>
                                        <p:tav tm="100000">
                                          <p:val>
                                            <p:strVal val="#ppt_x"/>
                                          </p:val>
                                        </p:tav>
                                      </p:tavLst>
                                    </p:anim>
                                    <p:anim calcmode="lin" valueType="num">
                                      <p:cBhvr>
                                        <p:cTn id="440" dur="664" tmFilter="0.0,0.0; 0.25,0.07; 0.50,0.2; 0.75,0.467; 1.0,1.0">
                                          <p:stCondLst>
                                            <p:cond delay="0"/>
                                          </p:stCondLst>
                                        </p:cTn>
                                        <p:tgtEl>
                                          <p:spTgt spid="80"/>
                                        </p:tgtEl>
                                        <p:attrNameLst>
                                          <p:attrName>ppt_y</p:attrName>
                                        </p:attrNameLst>
                                      </p:cBhvr>
                                      <p:tavLst>
                                        <p:tav tm="0" fmla="#ppt_y-sin(pi*$)/3">
                                          <p:val>
                                            <p:fltVal val="0.5"/>
                                          </p:val>
                                        </p:tav>
                                        <p:tav tm="100000">
                                          <p:val>
                                            <p:fltVal val="1"/>
                                          </p:val>
                                        </p:tav>
                                      </p:tavLst>
                                    </p:anim>
                                    <p:anim calcmode="lin" valueType="num">
                                      <p:cBhvr>
                                        <p:cTn id="441" dur="664" tmFilter="0, 0; 0.125,0.2665; 0.25,0.4; 0.375,0.465; 0.5,0.5;  0.625,0.535; 0.75,0.6; 0.875,0.7335; 1,1">
                                          <p:stCondLst>
                                            <p:cond delay="664"/>
                                          </p:stCondLst>
                                        </p:cTn>
                                        <p:tgtEl>
                                          <p:spTgt spid="80"/>
                                        </p:tgtEl>
                                        <p:attrNameLst>
                                          <p:attrName>ppt_y</p:attrName>
                                        </p:attrNameLst>
                                      </p:cBhvr>
                                      <p:tavLst>
                                        <p:tav tm="0" fmla="#ppt_y-sin(pi*$)/9">
                                          <p:val>
                                            <p:fltVal val="0"/>
                                          </p:val>
                                        </p:tav>
                                        <p:tav tm="100000">
                                          <p:val>
                                            <p:fltVal val="1"/>
                                          </p:val>
                                        </p:tav>
                                      </p:tavLst>
                                    </p:anim>
                                    <p:anim calcmode="lin" valueType="num">
                                      <p:cBhvr>
                                        <p:cTn id="442" dur="332" tmFilter="0, 0; 0.125,0.2665; 0.25,0.4; 0.375,0.465; 0.5,0.5;  0.625,0.535; 0.75,0.6; 0.875,0.7335; 1,1">
                                          <p:stCondLst>
                                            <p:cond delay="1324"/>
                                          </p:stCondLst>
                                        </p:cTn>
                                        <p:tgtEl>
                                          <p:spTgt spid="80"/>
                                        </p:tgtEl>
                                        <p:attrNameLst>
                                          <p:attrName>ppt_y</p:attrName>
                                        </p:attrNameLst>
                                      </p:cBhvr>
                                      <p:tavLst>
                                        <p:tav tm="0" fmla="#ppt_y-sin(pi*$)/27">
                                          <p:val>
                                            <p:fltVal val="0"/>
                                          </p:val>
                                        </p:tav>
                                        <p:tav tm="100000">
                                          <p:val>
                                            <p:fltVal val="1"/>
                                          </p:val>
                                        </p:tav>
                                      </p:tavLst>
                                    </p:anim>
                                    <p:anim calcmode="lin" valueType="num">
                                      <p:cBhvr>
                                        <p:cTn id="443" dur="164" tmFilter="0, 0; 0.125,0.2665; 0.25,0.4; 0.375,0.465; 0.5,0.5;  0.625,0.535; 0.75,0.6; 0.875,0.7335; 1,1">
                                          <p:stCondLst>
                                            <p:cond delay="1656"/>
                                          </p:stCondLst>
                                        </p:cTn>
                                        <p:tgtEl>
                                          <p:spTgt spid="80"/>
                                        </p:tgtEl>
                                        <p:attrNameLst>
                                          <p:attrName>ppt_y</p:attrName>
                                        </p:attrNameLst>
                                      </p:cBhvr>
                                      <p:tavLst>
                                        <p:tav tm="0" fmla="#ppt_y-sin(pi*$)/81">
                                          <p:val>
                                            <p:fltVal val="0"/>
                                          </p:val>
                                        </p:tav>
                                        <p:tav tm="100000">
                                          <p:val>
                                            <p:fltVal val="1"/>
                                          </p:val>
                                        </p:tav>
                                      </p:tavLst>
                                    </p:anim>
                                    <p:animScale>
                                      <p:cBhvr>
                                        <p:cTn id="444" dur="26">
                                          <p:stCondLst>
                                            <p:cond delay="650"/>
                                          </p:stCondLst>
                                        </p:cTn>
                                        <p:tgtEl>
                                          <p:spTgt spid="80"/>
                                        </p:tgtEl>
                                      </p:cBhvr>
                                      <p:to x="100000" y="60000"/>
                                    </p:animScale>
                                    <p:animScale>
                                      <p:cBhvr>
                                        <p:cTn id="445" dur="166" decel="50000">
                                          <p:stCondLst>
                                            <p:cond delay="676"/>
                                          </p:stCondLst>
                                        </p:cTn>
                                        <p:tgtEl>
                                          <p:spTgt spid="80"/>
                                        </p:tgtEl>
                                      </p:cBhvr>
                                      <p:to x="100000" y="100000"/>
                                    </p:animScale>
                                    <p:animScale>
                                      <p:cBhvr>
                                        <p:cTn id="446" dur="26">
                                          <p:stCondLst>
                                            <p:cond delay="1312"/>
                                          </p:stCondLst>
                                        </p:cTn>
                                        <p:tgtEl>
                                          <p:spTgt spid="80"/>
                                        </p:tgtEl>
                                      </p:cBhvr>
                                      <p:to x="100000" y="80000"/>
                                    </p:animScale>
                                    <p:animScale>
                                      <p:cBhvr>
                                        <p:cTn id="447" dur="166" decel="50000">
                                          <p:stCondLst>
                                            <p:cond delay="1338"/>
                                          </p:stCondLst>
                                        </p:cTn>
                                        <p:tgtEl>
                                          <p:spTgt spid="80"/>
                                        </p:tgtEl>
                                      </p:cBhvr>
                                      <p:to x="100000" y="100000"/>
                                    </p:animScale>
                                    <p:animScale>
                                      <p:cBhvr>
                                        <p:cTn id="448" dur="26">
                                          <p:stCondLst>
                                            <p:cond delay="1642"/>
                                          </p:stCondLst>
                                        </p:cTn>
                                        <p:tgtEl>
                                          <p:spTgt spid="80"/>
                                        </p:tgtEl>
                                      </p:cBhvr>
                                      <p:to x="100000" y="90000"/>
                                    </p:animScale>
                                    <p:animScale>
                                      <p:cBhvr>
                                        <p:cTn id="449" dur="166" decel="50000">
                                          <p:stCondLst>
                                            <p:cond delay="1668"/>
                                          </p:stCondLst>
                                        </p:cTn>
                                        <p:tgtEl>
                                          <p:spTgt spid="80"/>
                                        </p:tgtEl>
                                      </p:cBhvr>
                                      <p:to x="100000" y="100000"/>
                                    </p:animScale>
                                    <p:animScale>
                                      <p:cBhvr>
                                        <p:cTn id="450" dur="26">
                                          <p:stCondLst>
                                            <p:cond delay="1808"/>
                                          </p:stCondLst>
                                        </p:cTn>
                                        <p:tgtEl>
                                          <p:spTgt spid="80"/>
                                        </p:tgtEl>
                                      </p:cBhvr>
                                      <p:to x="100000" y="95000"/>
                                    </p:animScale>
                                    <p:animScale>
                                      <p:cBhvr>
                                        <p:cTn id="451" dur="166" decel="50000">
                                          <p:stCondLst>
                                            <p:cond delay="1834"/>
                                          </p:stCondLst>
                                        </p:cTn>
                                        <p:tgtEl>
                                          <p:spTgt spid="80"/>
                                        </p:tgtEl>
                                      </p:cBhvr>
                                      <p:to x="100000" y="100000"/>
                                    </p:animScale>
                                  </p:childTnLst>
                                </p:cTn>
                              </p:par>
                            </p:childTnLst>
                          </p:cTn>
                        </p:par>
                      </p:childTnLst>
                    </p:cTn>
                  </p:par>
                  <p:par>
                    <p:cTn id="452" fill="hold">
                      <p:stCondLst>
                        <p:cond delay="indefinite"/>
                      </p:stCondLst>
                      <p:childTnLst>
                        <p:par>
                          <p:cTn id="453" fill="hold">
                            <p:stCondLst>
                              <p:cond delay="0"/>
                            </p:stCondLst>
                            <p:childTnLst>
                              <p:par>
                                <p:cTn id="454" presetID="26" presetClass="entr" presetSubtype="0" fill="hold" grpId="0" nodeType="clickEffect">
                                  <p:stCondLst>
                                    <p:cond delay="0"/>
                                  </p:stCondLst>
                                  <p:childTnLst>
                                    <p:set>
                                      <p:cBhvr>
                                        <p:cTn id="455" dur="1" fill="hold">
                                          <p:stCondLst>
                                            <p:cond delay="0"/>
                                          </p:stCondLst>
                                        </p:cTn>
                                        <p:tgtEl>
                                          <p:spTgt spid="81"/>
                                        </p:tgtEl>
                                        <p:attrNameLst>
                                          <p:attrName>style.visibility</p:attrName>
                                        </p:attrNameLst>
                                      </p:cBhvr>
                                      <p:to>
                                        <p:strVal val="visible"/>
                                      </p:to>
                                    </p:set>
                                    <p:animEffect transition="in" filter="wipe(down)">
                                      <p:cBhvr>
                                        <p:cTn id="456" dur="580">
                                          <p:stCondLst>
                                            <p:cond delay="0"/>
                                          </p:stCondLst>
                                        </p:cTn>
                                        <p:tgtEl>
                                          <p:spTgt spid="81"/>
                                        </p:tgtEl>
                                      </p:cBhvr>
                                    </p:animEffect>
                                    <p:anim calcmode="lin" valueType="num">
                                      <p:cBhvr>
                                        <p:cTn id="457" dur="1822" tmFilter="0,0; 0.14,0.36; 0.43,0.73; 0.71,0.91; 1.0,1.0">
                                          <p:stCondLst>
                                            <p:cond delay="0"/>
                                          </p:stCondLst>
                                        </p:cTn>
                                        <p:tgtEl>
                                          <p:spTgt spid="81"/>
                                        </p:tgtEl>
                                        <p:attrNameLst>
                                          <p:attrName>ppt_x</p:attrName>
                                        </p:attrNameLst>
                                      </p:cBhvr>
                                      <p:tavLst>
                                        <p:tav tm="0">
                                          <p:val>
                                            <p:strVal val="#ppt_x-0.25"/>
                                          </p:val>
                                        </p:tav>
                                        <p:tav tm="100000">
                                          <p:val>
                                            <p:strVal val="#ppt_x"/>
                                          </p:val>
                                        </p:tav>
                                      </p:tavLst>
                                    </p:anim>
                                    <p:anim calcmode="lin" valueType="num">
                                      <p:cBhvr>
                                        <p:cTn id="458" dur="664" tmFilter="0.0,0.0; 0.25,0.07; 0.50,0.2; 0.75,0.467; 1.0,1.0">
                                          <p:stCondLst>
                                            <p:cond delay="0"/>
                                          </p:stCondLst>
                                        </p:cTn>
                                        <p:tgtEl>
                                          <p:spTgt spid="81"/>
                                        </p:tgtEl>
                                        <p:attrNameLst>
                                          <p:attrName>ppt_y</p:attrName>
                                        </p:attrNameLst>
                                      </p:cBhvr>
                                      <p:tavLst>
                                        <p:tav tm="0" fmla="#ppt_y-sin(pi*$)/3">
                                          <p:val>
                                            <p:fltVal val="0.5"/>
                                          </p:val>
                                        </p:tav>
                                        <p:tav tm="100000">
                                          <p:val>
                                            <p:fltVal val="1"/>
                                          </p:val>
                                        </p:tav>
                                      </p:tavLst>
                                    </p:anim>
                                    <p:anim calcmode="lin" valueType="num">
                                      <p:cBhvr>
                                        <p:cTn id="459" dur="664" tmFilter="0, 0; 0.125,0.2665; 0.25,0.4; 0.375,0.465; 0.5,0.5;  0.625,0.535; 0.75,0.6; 0.875,0.7335; 1,1">
                                          <p:stCondLst>
                                            <p:cond delay="664"/>
                                          </p:stCondLst>
                                        </p:cTn>
                                        <p:tgtEl>
                                          <p:spTgt spid="81"/>
                                        </p:tgtEl>
                                        <p:attrNameLst>
                                          <p:attrName>ppt_y</p:attrName>
                                        </p:attrNameLst>
                                      </p:cBhvr>
                                      <p:tavLst>
                                        <p:tav tm="0" fmla="#ppt_y-sin(pi*$)/9">
                                          <p:val>
                                            <p:fltVal val="0"/>
                                          </p:val>
                                        </p:tav>
                                        <p:tav tm="100000">
                                          <p:val>
                                            <p:fltVal val="1"/>
                                          </p:val>
                                        </p:tav>
                                      </p:tavLst>
                                    </p:anim>
                                    <p:anim calcmode="lin" valueType="num">
                                      <p:cBhvr>
                                        <p:cTn id="460" dur="332" tmFilter="0, 0; 0.125,0.2665; 0.25,0.4; 0.375,0.465; 0.5,0.5;  0.625,0.535; 0.75,0.6; 0.875,0.7335; 1,1">
                                          <p:stCondLst>
                                            <p:cond delay="1324"/>
                                          </p:stCondLst>
                                        </p:cTn>
                                        <p:tgtEl>
                                          <p:spTgt spid="81"/>
                                        </p:tgtEl>
                                        <p:attrNameLst>
                                          <p:attrName>ppt_y</p:attrName>
                                        </p:attrNameLst>
                                      </p:cBhvr>
                                      <p:tavLst>
                                        <p:tav tm="0" fmla="#ppt_y-sin(pi*$)/27">
                                          <p:val>
                                            <p:fltVal val="0"/>
                                          </p:val>
                                        </p:tav>
                                        <p:tav tm="100000">
                                          <p:val>
                                            <p:fltVal val="1"/>
                                          </p:val>
                                        </p:tav>
                                      </p:tavLst>
                                    </p:anim>
                                    <p:anim calcmode="lin" valueType="num">
                                      <p:cBhvr>
                                        <p:cTn id="461" dur="164" tmFilter="0, 0; 0.125,0.2665; 0.25,0.4; 0.375,0.465; 0.5,0.5;  0.625,0.535; 0.75,0.6; 0.875,0.7335; 1,1">
                                          <p:stCondLst>
                                            <p:cond delay="1656"/>
                                          </p:stCondLst>
                                        </p:cTn>
                                        <p:tgtEl>
                                          <p:spTgt spid="81"/>
                                        </p:tgtEl>
                                        <p:attrNameLst>
                                          <p:attrName>ppt_y</p:attrName>
                                        </p:attrNameLst>
                                      </p:cBhvr>
                                      <p:tavLst>
                                        <p:tav tm="0" fmla="#ppt_y-sin(pi*$)/81">
                                          <p:val>
                                            <p:fltVal val="0"/>
                                          </p:val>
                                        </p:tav>
                                        <p:tav tm="100000">
                                          <p:val>
                                            <p:fltVal val="1"/>
                                          </p:val>
                                        </p:tav>
                                      </p:tavLst>
                                    </p:anim>
                                    <p:animScale>
                                      <p:cBhvr>
                                        <p:cTn id="462" dur="26">
                                          <p:stCondLst>
                                            <p:cond delay="650"/>
                                          </p:stCondLst>
                                        </p:cTn>
                                        <p:tgtEl>
                                          <p:spTgt spid="81"/>
                                        </p:tgtEl>
                                      </p:cBhvr>
                                      <p:to x="100000" y="60000"/>
                                    </p:animScale>
                                    <p:animScale>
                                      <p:cBhvr>
                                        <p:cTn id="463" dur="166" decel="50000">
                                          <p:stCondLst>
                                            <p:cond delay="676"/>
                                          </p:stCondLst>
                                        </p:cTn>
                                        <p:tgtEl>
                                          <p:spTgt spid="81"/>
                                        </p:tgtEl>
                                      </p:cBhvr>
                                      <p:to x="100000" y="100000"/>
                                    </p:animScale>
                                    <p:animScale>
                                      <p:cBhvr>
                                        <p:cTn id="464" dur="26">
                                          <p:stCondLst>
                                            <p:cond delay="1312"/>
                                          </p:stCondLst>
                                        </p:cTn>
                                        <p:tgtEl>
                                          <p:spTgt spid="81"/>
                                        </p:tgtEl>
                                      </p:cBhvr>
                                      <p:to x="100000" y="80000"/>
                                    </p:animScale>
                                    <p:animScale>
                                      <p:cBhvr>
                                        <p:cTn id="465" dur="166" decel="50000">
                                          <p:stCondLst>
                                            <p:cond delay="1338"/>
                                          </p:stCondLst>
                                        </p:cTn>
                                        <p:tgtEl>
                                          <p:spTgt spid="81"/>
                                        </p:tgtEl>
                                      </p:cBhvr>
                                      <p:to x="100000" y="100000"/>
                                    </p:animScale>
                                    <p:animScale>
                                      <p:cBhvr>
                                        <p:cTn id="466" dur="26">
                                          <p:stCondLst>
                                            <p:cond delay="1642"/>
                                          </p:stCondLst>
                                        </p:cTn>
                                        <p:tgtEl>
                                          <p:spTgt spid="81"/>
                                        </p:tgtEl>
                                      </p:cBhvr>
                                      <p:to x="100000" y="90000"/>
                                    </p:animScale>
                                    <p:animScale>
                                      <p:cBhvr>
                                        <p:cTn id="467" dur="166" decel="50000">
                                          <p:stCondLst>
                                            <p:cond delay="1668"/>
                                          </p:stCondLst>
                                        </p:cTn>
                                        <p:tgtEl>
                                          <p:spTgt spid="81"/>
                                        </p:tgtEl>
                                      </p:cBhvr>
                                      <p:to x="100000" y="100000"/>
                                    </p:animScale>
                                    <p:animScale>
                                      <p:cBhvr>
                                        <p:cTn id="468" dur="26">
                                          <p:stCondLst>
                                            <p:cond delay="1808"/>
                                          </p:stCondLst>
                                        </p:cTn>
                                        <p:tgtEl>
                                          <p:spTgt spid="81"/>
                                        </p:tgtEl>
                                      </p:cBhvr>
                                      <p:to x="100000" y="95000"/>
                                    </p:animScale>
                                    <p:animScale>
                                      <p:cBhvr>
                                        <p:cTn id="469" dur="166" decel="50000">
                                          <p:stCondLst>
                                            <p:cond delay="1834"/>
                                          </p:stCondLst>
                                        </p:cTn>
                                        <p:tgtEl>
                                          <p:spTgt spid="81"/>
                                        </p:tgtEl>
                                      </p:cBhvr>
                                      <p:to x="100000" y="100000"/>
                                    </p:animScale>
                                  </p:childTnLst>
                                </p:cTn>
                              </p:par>
                            </p:childTnLst>
                          </p:cTn>
                        </p:par>
                      </p:childTnLst>
                    </p:cTn>
                  </p:par>
                  <p:par>
                    <p:cTn id="470" fill="hold">
                      <p:stCondLst>
                        <p:cond delay="indefinite"/>
                      </p:stCondLst>
                      <p:childTnLst>
                        <p:par>
                          <p:cTn id="471" fill="hold">
                            <p:stCondLst>
                              <p:cond delay="0"/>
                            </p:stCondLst>
                            <p:childTnLst>
                              <p:par>
                                <p:cTn id="472" presetID="26" presetClass="entr" presetSubtype="0" fill="hold" nodeType="clickEffect">
                                  <p:stCondLst>
                                    <p:cond delay="0"/>
                                  </p:stCondLst>
                                  <p:childTnLst>
                                    <p:set>
                                      <p:cBhvr>
                                        <p:cTn id="473" dur="1" fill="hold">
                                          <p:stCondLst>
                                            <p:cond delay="0"/>
                                          </p:stCondLst>
                                        </p:cTn>
                                        <p:tgtEl>
                                          <p:spTgt spid="83"/>
                                        </p:tgtEl>
                                        <p:attrNameLst>
                                          <p:attrName>style.visibility</p:attrName>
                                        </p:attrNameLst>
                                      </p:cBhvr>
                                      <p:to>
                                        <p:strVal val="visible"/>
                                      </p:to>
                                    </p:set>
                                    <p:animEffect transition="in" filter="wipe(down)">
                                      <p:cBhvr>
                                        <p:cTn id="474" dur="580">
                                          <p:stCondLst>
                                            <p:cond delay="0"/>
                                          </p:stCondLst>
                                        </p:cTn>
                                        <p:tgtEl>
                                          <p:spTgt spid="83"/>
                                        </p:tgtEl>
                                      </p:cBhvr>
                                    </p:animEffect>
                                    <p:anim calcmode="lin" valueType="num">
                                      <p:cBhvr>
                                        <p:cTn id="475" dur="1822" tmFilter="0,0; 0.14,0.36; 0.43,0.73; 0.71,0.91; 1.0,1.0">
                                          <p:stCondLst>
                                            <p:cond delay="0"/>
                                          </p:stCondLst>
                                        </p:cTn>
                                        <p:tgtEl>
                                          <p:spTgt spid="83"/>
                                        </p:tgtEl>
                                        <p:attrNameLst>
                                          <p:attrName>ppt_x</p:attrName>
                                        </p:attrNameLst>
                                      </p:cBhvr>
                                      <p:tavLst>
                                        <p:tav tm="0">
                                          <p:val>
                                            <p:strVal val="#ppt_x-0.25"/>
                                          </p:val>
                                        </p:tav>
                                        <p:tav tm="100000">
                                          <p:val>
                                            <p:strVal val="#ppt_x"/>
                                          </p:val>
                                        </p:tav>
                                      </p:tavLst>
                                    </p:anim>
                                    <p:anim calcmode="lin" valueType="num">
                                      <p:cBhvr>
                                        <p:cTn id="476" dur="664" tmFilter="0.0,0.0; 0.25,0.07; 0.50,0.2; 0.75,0.467; 1.0,1.0">
                                          <p:stCondLst>
                                            <p:cond delay="0"/>
                                          </p:stCondLst>
                                        </p:cTn>
                                        <p:tgtEl>
                                          <p:spTgt spid="83"/>
                                        </p:tgtEl>
                                        <p:attrNameLst>
                                          <p:attrName>ppt_y</p:attrName>
                                        </p:attrNameLst>
                                      </p:cBhvr>
                                      <p:tavLst>
                                        <p:tav tm="0" fmla="#ppt_y-sin(pi*$)/3">
                                          <p:val>
                                            <p:fltVal val="0.5"/>
                                          </p:val>
                                        </p:tav>
                                        <p:tav tm="100000">
                                          <p:val>
                                            <p:fltVal val="1"/>
                                          </p:val>
                                        </p:tav>
                                      </p:tavLst>
                                    </p:anim>
                                    <p:anim calcmode="lin" valueType="num">
                                      <p:cBhvr>
                                        <p:cTn id="477" dur="664" tmFilter="0, 0; 0.125,0.2665; 0.25,0.4; 0.375,0.465; 0.5,0.5;  0.625,0.535; 0.75,0.6; 0.875,0.7335; 1,1">
                                          <p:stCondLst>
                                            <p:cond delay="664"/>
                                          </p:stCondLst>
                                        </p:cTn>
                                        <p:tgtEl>
                                          <p:spTgt spid="83"/>
                                        </p:tgtEl>
                                        <p:attrNameLst>
                                          <p:attrName>ppt_y</p:attrName>
                                        </p:attrNameLst>
                                      </p:cBhvr>
                                      <p:tavLst>
                                        <p:tav tm="0" fmla="#ppt_y-sin(pi*$)/9">
                                          <p:val>
                                            <p:fltVal val="0"/>
                                          </p:val>
                                        </p:tav>
                                        <p:tav tm="100000">
                                          <p:val>
                                            <p:fltVal val="1"/>
                                          </p:val>
                                        </p:tav>
                                      </p:tavLst>
                                    </p:anim>
                                    <p:anim calcmode="lin" valueType="num">
                                      <p:cBhvr>
                                        <p:cTn id="478" dur="332" tmFilter="0, 0; 0.125,0.2665; 0.25,0.4; 0.375,0.465; 0.5,0.5;  0.625,0.535; 0.75,0.6; 0.875,0.7335; 1,1">
                                          <p:stCondLst>
                                            <p:cond delay="1324"/>
                                          </p:stCondLst>
                                        </p:cTn>
                                        <p:tgtEl>
                                          <p:spTgt spid="83"/>
                                        </p:tgtEl>
                                        <p:attrNameLst>
                                          <p:attrName>ppt_y</p:attrName>
                                        </p:attrNameLst>
                                      </p:cBhvr>
                                      <p:tavLst>
                                        <p:tav tm="0" fmla="#ppt_y-sin(pi*$)/27">
                                          <p:val>
                                            <p:fltVal val="0"/>
                                          </p:val>
                                        </p:tav>
                                        <p:tav tm="100000">
                                          <p:val>
                                            <p:fltVal val="1"/>
                                          </p:val>
                                        </p:tav>
                                      </p:tavLst>
                                    </p:anim>
                                    <p:anim calcmode="lin" valueType="num">
                                      <p:cBhvr>
                                        <p:cTn id="479" dur="164" tmFilter="0, 0; 0.125,0.2665; 0.25,0.4; 0.375,0.465; 0.5,0.5;  0.625,0.535; 0.75,0.6; 0.875,0.7335; 1,1">
                                          <p:stCondLst>
                                            <p:cond delay="1656"/>
                                          </p:stCondLst>
                                        </p:cTn>
                                        <p:tgtEl>
                                          <p:spTgt spid="83"/>
                                        </p:tgtEl>
                                        <p:attrNameLst>
                                          <p:attrName>ppt_y</p:attrName>
                                        </p:attrNameLst>
                                      </p:cBhvr>
                                      <p:tavLst>
                                        <p:tav tm="0" fmla="#ppt_y-sin(pi*$)/81">
                                          <p:val>
                                            <p:fltVal val="0"/>
                                          </p:val>
                                        </p:tav>
                                        <p:tav tm="100000">
                                          <p:val>
                                            <p:fltVal val="1"/>
                                          </p:val>
                                        </p:tav>
                                      </p:tavLst>
                                    </p:anim>
                                    <p:animScale>
                                      <p:cBhvr>
                                        <p:cTn id="480" dur="26">
                                          <p:stCondLst>
                                            <p:cond delay="650"/>
                                          </p:stCondLst>
                                        </p:cTn>
                                        <p:tgtEl>
                                          <p:spTgt spid="83"/>
                                        </p:tgtEl>
                                      </p:cBhvr>
                                      <p:to x="100000" y="60000"/>
                                    </p:animScale>
                                    <p:animScale>
                                      <p:cBhvr>
                                        <p:cTn id="481" dur="166" decel="50000">
                                          <p:stCondLst>
                                            <p:cond delay="676"/>
                                          </p:stCondLst>
                                        </p:cTn>
                                        <p:tgtEl>
                                          <p:spTgt spid="83"/>
                                        </p:tgtEl>
                                      </p:cBhvr>
                                      <p:to x="100000" y="100000"/>
                                    </p:animScale>
                                    <p:animScale>
                                      <p:cBhvr>
                                        <p:cTn id="482" dur="26">
                                          <p:stCondLst>
                                            <p:cond delay="1312"/>
                                          </p:stCondLst>
                                        </p:cTn>
                                        <p:tgtEl>
                                          <p:spTgt spid="83"/>
                                        </p:tgtEl>
                                      </p:cBhvr>
                                      <p:to x="100000" y="80000"/>
                                    </p:animScale>
                                    <p:animScale>
                                      <p:cBhvr>
                                        <p:cTn id="483" dur="166" decel="50000">
                                          <p:stCondLst>
                                            <p:cond delay="1338"/>
                                          </p:stCondLst>
                                        </p:cTn>
                                        <p:tgtEl>
                                          <p:spTgt spid="83"/>
                                        </p:tgtEl>
                                      </p:cBhvr>
                                      <p:to x="100000" y="100000"/>
                                    </p:animScale>
                                    <p:animScale>
                                      <p:cBhvr>
                                        <p:cTn id="484" dur="26">
                                          <p:stCondLst>
                                            <p:cond delay="1642"/>
                                          </p:stCondLst>
                                        </p:cTn>
                                        <p:tgtEl>
                                          <p:spTgt spid="83"/>
                                        </p:tgtEl>
                                      </p:cBhvr>
                                      <p:to x="100000" y="90000"/>
                                    </p:animScale>
                                    <p:animScale>
                                      <p:cBhvr>
                                        <p:cTn id="485" dur="166" decel="50000">
                                          <p:stCondLst>
                                            <p:cond delay="1668"/>
                                          </p:stCondLst>
                                        </p:cTn>
                                        <p:tgtEl>
                                          <p:spTgt spid="83"/>
                                        </p:tgtEl>
                                      </p:cBhvr>
                                      <p:to x="100000" y="100000"/>
                                    </p:animScale>
                                    <p:animScale>
                                      <p:cBhvr>
                                        <p:cTn id="486" dur="26">
                                          <p:stCondLst>
                                            <p:cond delay="1808"/>
                                          </p:stCondLst>
                                        </p:cTn>
                                        <p:tgtEl>
                                          <p:spTgt spid="83"/>
                                        </p:tgtEl>
                                      </p:cBhvr>
                                      <p:to x="100000" y="95000"/>
                                    </p:animScale>
                                    <p:animScale>
                                      <p:cBhvr>
                                        <p:cTn id="487" dur="166" decel="50000">
                                          <p:stCondLst>
                                            <p:cond delay="1834"/>
                                          </p:stCondLst>
                                        </p:cTn>
                                        <p:tgtEl>
                                          <p:spTgt spid="83"/>
                                        </p:tgtEl>
                                      </p:cBhvr>
                                      <p:to x="100000" y="100000"/>
                                    </p:animScale>
                                  </p:childTnLst>
                                </p:cTn>
                              </p:par>
                            </p:childTnLst>
                          </p:cTn>
                        </p:par>
                      </p:childTnLst>
                    </p:cTn>
                  </p:par>
                  <p:par>
                    <p:cTn id="488" fill="hold">
                      <p:stCondLst>
                        <p:cond delay="indefinite"/>
                      </p:stCondLst>
                      <p:childTnLst>
                        <p:par>
                          <p:cTn id="489" fill="hold">
                            <p:stCondLst>
                              <p:cond delay="0"/>
                            </p:stCondLst>
                            <p:childTnLst>
                              <p:par>
                                <p:cTn id="490" presetID="26" presetClass="entr" presetSubtype="0" fill="hold" nodeType="clickEffect">
                                  <p:stCondLst>
                                    <p:cond delay="0"/>
                                  </p:stCondLst>
                                  <p:childTnLst>
                                    <p:set>
                                      <p:cBhvr>
                                        <p:cTn id="491" dur="1" fill="hold">
                                          <p:stCondLst>
                                            <p:cond delay="0"/>
                                          </p:stCondLst>
                                        </p:cTn>
                                        <p:tgtEl>
                                          <p:spTgt spid="85"/>
                                        </p:tgtEl>
                                        <p:attrNameLst>
                                          <p:attrName>style.visibility</p:attrName>
                                        </p:attrNameLst>
                                      </p:cBhvr>
                                      <p:to>
                                        <p:strVal val="visible"/>
                                      </p:to>
                                    </p:set>
                                    <p:animEffect transition="in" filter="wipe(down)">
                                      <p:cBhvr>
                                        <p:cTn id="492" dur="580">
                                          <p:stCondLst>
                                            <p:cond delay="0"/>
                                          </p:stCondLst>
                                        </p:cTn>
                                        <p:tgtEl>
                                          <p:spTgt spid="85"/>
                                        </p:tgtEl>
                                      </p:cBhvr>
                                    </p:animEffect>
                                    <p:anim calcmode="lin" valueType="num">
                                      <p:cBhvr>
                                        <p:cTn id="493" dur="1822" tmFilter="0,0; 0.14,0.36; 0.43,0.73; 0.71,0.91; 1.0,1.0">
                                          <p:stCondLst>
                                            <p:cond delay="0"/>
                                          </p:stCondLst>
                                        </p:cTn>
                                        <p:tgtEl>
                                          <p:spTgt spid="85"/>
                                        </p:tgtEl>
                                        <p:attrNameLst>
                                          <p:attrName>ppt_x</p:attrName>
                                        </p:attrNameLst>
                                      </p:cBhvr>
                                      <p:tavLst>
                                        <p:tav tm="0">
                                          <p:val>
                                            <p:strVal val="#ppt_x-0.25"/>
                                          </p:val>
                                        </p:tav>
                                        <p:tav tm="100000">
                                          <p:val>
                                            <p:strVal val="#ppt_x"/>
                                          </p:val>
                                        </p:tav>
                                      </p:tavLst>
                                    </p:anim>
                                    <p:anim calcmode="lin" valueType="num">
                                      <p:cBhvr>
                                        <p:cTn id="494" dur="664" tmFilter="0.0,0.0; 0.25,0.07; 0.50,0.2; 0.75,0.467; 1.0,1.0">
                                          <p:stCondLst>
                                            <p:cond delay="0"/>
                                          </p:stCondLst>
                                        </p:cTn>
                                        <p:tgtEl>
                                          <p:spTgt spid="85"/>
                                        </p:tgtEl>
                                        <p:attrNameLst>
                                          <p:attrName>ppt_y</p:attrName>
                                        </p:attrNameLst>
                                      </p:cBhvr>
                                      <p:tavLst>
                                        <p:tav tm="0" fmla="#ppt_y-sin(pi*$)/3">
                                          <p:val>
                                            <p:fltVal val="0.5"/>
                                          </p:val>
                                        </p:tav>
                                        <p:tav tm="100000">
                                          <p:val>
                                            <p:fltVal val="1"/>
                                          </p:val>
                                        </p:tav>
                                      </p:tavLst>
                                    </p:anim>
                                    <p:anim calcmode="lin" valueType="num">
                                      <p:cBhvr>
                                        <p:cTn id="495" dur="664" tmFilter="0, 0; 0.125,0.2665; 0.25,0.4; 0.375,0.465; 0.5,0.5;  0.625,0.535; 0.75,0.6; 0.875,0.7335; 1,1">
                                          <p:stCondLst>
                                            <p:cond delay="664"/>
                                          </p:stCondLst>
                                        </p:cTn>
                                        <p:tgtEl>
                                          <p:spTgt spid="85"/>
                                        </p:tgtEl>
                                        <p:attrNameLst>
                                          <p:attrName>ppt_y</p:attrName>
                                        </p:attrNameLst>
                                      </p:cBhvr>
                                      <p:tavLst>
                                        <p:tav tm="0" fmla="#ppt_y-sin(pi*$)/9">
                                          <p:val>
                                            <p:fltVal val="0"/>
                                          </p:val>
                                        </p:tav>
                                        <p:tav tm="100000">
                                          <p:val>
                                            <p:fltVal val="1"/>
                                          </p:val>
                                        </p:tav>
                                      </p:tavLst>
                                    </p:anim>
                                    <p:anim calcmode="lin" valueType="num">
                                      <p:cBhvr>
                                        <p:cTn id="496" dur="332" tmFilter="0, 0; 0.125,0.2665; 0.25,0.4; 0.375,0.465; 0.5,0.5;  0.625,0.535; 0.75,0.6; 0.875,0.7335; 1,1">
                                          <p:stCondLst>
                                            <p:cond delay="1324"/>
                                          </p:stCondLst>
                                        </p:cTn>
                                        <p:tgtEl>
                                          <p:spTgt spid="85"/>
                                        </p:tgtEl>
                                        <p:attrNameLst>
                                          <p:attrName>ppt_y</p:attrName>
                                        </p:attrNameLst>
                                      </p:cBhvr>
                                      <p:tavLst>
                                        <p:tav tm="0" fmla="#ppt_y-sin(pi*$)/27">
                                          <p:val>
                                            <p:fltVal val="0"/>
                                          </p:val>
                                        </p:tav>
                                        <p:tav tm="100000">
                                          <p:val>
                                            <p:fltVal val="1"/>
                                          </p:val>
                                        </p:tav>
                                      </p:tavLst>
                                    </p:anim>
                                    <p:anim calcmode="lin" valueType="num">
                                      <p:cBhvr>
                                        <p:cTn id="497" dur="164" tmFilter="0, 0; 0.125,0.2665; 0.25,0.4; 0.375,0.465; 0.5,0.5;  0.625,0.535; 0.75,0.6; 0.875,0.7335; 1,1">
                                          <p:stCondLst>
                                            <p:cond delay="1656"/>
                                          </p:stCondLst>
                                        </p:cTn>
                                        <p:tgtEl>
                                          <p:spTgt spid="85"/>
                                        </p:tgtEl>
                                        <p:attrNameLst>
                                          <p:attrName>ppt_y</p:attrName>
                                        </p:attrNameLst>
                                      </p:cBhvr>
                                      <p:tavLst>
                                        <p:tav tm="0" fmla="#ppt_y-sin(pi*$)/81">
                                          <p:val>
                                            <p:fltVal val="0"/>
                                          </p:val>
                                        </p:tav>
                                        <p:tav tm="100000">
                                          <p:val>
                                            <p:fltVal val="1"/>
                                          </p:val>
                                        </p:tav>
                                      </p:tavLst>
                                    </p:anim>
                                    <p:animScale>
                                      <p:cBhvr>
                                        <p:cTn id="498" dur="26">
                                          <p:stCondLst>
                                            <p:cond delay="650"/>
                                          </p:stCondLst>
                                        </p:cTn>
                                        <p:tgtEl>
                                          <p:spTgt spid="85"/>
                                        </p:tgtEl>
                                      </p:cBhvr>
                                      <p:to x="100000" y="60000"/>
                                    </p:animScale>
                                    <p:animScale>
                                      <p:cBhvr>
                                        <p:cTn id="499" dur="166" decel="50000">
                                          <p:stCondLst>
                                            <p:cond delay="676"/>
                                          </p:stCondLst>
                                        </p:cTn>
                                        <p:tgtEl>
                                          <p:spTgt spid="85"/>
                                        </p:tgtEl>
                                      </p:cBhvr>
                                      <p:to x="100000" y="100000"/>
                                    </p:animScale>
                                    <p:animScale>
                                      <p:cBhvr>
                                        <p:cTn id="500" dur="26">
                                          <p:stCondLst>
                                            <p:cond delay="1312"/>
                                          </p:stCondLst>
                                        </p:cTn>
                                        <p:tgtEl>
                                          <p:spTgt spid="85"/>
                                        </p:tgtEl>
                                      </p:cBhvr>
                                      <p:to x="100000" y="80000"/>
                                    </p:animScale>
                                    <p:animScale>
                                      <p:cBhvr>
                                        <p:cTn id="501" dur="166" decel="50000">
                                          <p:stCondLst>
                                            <p:cond delay="1338"/>
                                          </p:stCondLst>
                                        </p:cTn>
                                        <p:tgtEl>
                                          <p:spTgt spid="85"/>
                                        </p:tgtEl>
                                      </p:cBhvr>
                                      <p:to x="100000" y="100000"/>
                                    </p:animScale>
                                    <p:animScale>
                                      <p:cBhvr>
                                        <p:cTn id="502" dur="26">
                                          <p:stCondLst>
                                            <p:cond delay="1642"/>
                                          </p:stCondLst>
                                        </p:cTn>
                                        <p:tgtEl>
                                          <p:spTgt spid="85"/>
                                        </p:tgtEl>
                                      </p:cBhvr>
                                      <p:to x="100000" y="90000"/>
                                    </p:animScale>
                                    <p:animScale>
                                      <p:cBhvr>
                                        <p:cTn id="503" dur="166" decel="50000">
                                          <p:stCondLst>
                                            <p:cond delay="1668"/>
                                          </p:stCondLst>
                                        </p:cTn>
                                        <p:tgtEl>
                                          <p:spTgt spid="85"/>
                                        </p:tgtEl>
                                      </p:cBhvr>
                                      <p:to x="100000" y="100000"/>
                                    </p:animScale>
                                    <p:animScale>
                                      <p:cBhvr>
                                        <p:cTn id="504" dur="26">
                                          <p:stCondLst>
                                            <p:cond delay="1808"/>
                                          </p:stCondLst>
                                        </p:cTn>
                                        <p:tgtEl>
                                          <p:spTgt spid="85"/>
                                        </p:tgtEl>
                                      </p:cBhvr>
                                      <p:to x="100000" y="95000"/>
                                    </p:animScale>
                                    <p:animScale>
                                      <p:cBhvr>
                                        <p:cTn id="505" dur="166" decel="50000">
                                          <p:stCondLst>
                                            <p:cond delay="1834"/>
                                          </p:stCondLst>
                                        </p:cTn>
                                        <p:tgtEl>
                                          <p:spTgt spid="8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5" grpId="0" animBg="1"/>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48" grpId="0" animBg="1"/>
      <p:bldP spid="49" grpId="0" animBg="1"/>
      <p:bldP spid="80" grpId="0" animBg="1"/>
      <p:bldP spid="81"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609600" y="274638"/>
            <a:ext cx="7924800" cy="1066130"/>
          </a:xfrm>
        </p:spPr>
        <p:txBody>
          <a:bodyPr/>
          <a:lstStyle/>
          <a:p>
            <a:pPr algn="ctr"/>
            <a:r>
              <a:rPr lang="id-ID" dirty="0">
                <a:solidFill>
                  <a:srgbClr val="FFFF00"/>
                </a:solidFill>
              </a:rPr>
              <a:t>HI BUKAN BAGIAN DARI ILMU POLITIK</a:t>
            </a:r>
            <a:br>
              <a:rPr lang="id-ID" dirty="0">
                <a:solidFill>
                  <a:srgbClr val="FFFF00"/>
                </a:solidFill>
              </a:rPr>
            </a:br>
            <a:r>
              <a:rPr lang="id-ID" dirty="0">
                <a:solidFill>
                  <a:srgbClr val="FFFF00"/>
                </a:solidFill>
              </a:rPr>
              <a:t>IR IS NOT A PART OF POLITICAL SCIENCE</a:t>
            </a:r>
            <a:endParaRPr lang="id-ID" dirty="0"/>
          </a:p>
        </p:txBody>
      </p:sp>
      <p:sp>
        <p:nvSpPr>
          <p:cNvPr id="5" name="Content Placeholder 2"/>
          <p:cNvSpPr>
            <a:spLocks noGrp="1"/>
          </p:cNvSpPr>
          <p:nvPr>
            <p:ph sz="quarter" idx="13"/>
          </p:nvPr>
        </p:nvSpPr>
        <p:spPr>
          <a:xfrm>
            <a:off x="395536" y="1484784"/>
            <a:ext cx="8568952" cy="5040560"/>
          </a:xfrm>
        </p:spPr>
        <p:txBody>
          <a:bodyPr>
            <a:normAutofit fontScale="92500" lnSpcReduction="10000"/>
          </a:bodyPr>
          <a:lstStyle/>
          <a:p>
            <a:r>
              <a:rPr lang="id-ID" sz="3200" dirty="0"/>
              <a:t>Jadi, mengacu pada istilah-istilah (terminologi) di atas, jelaslah bahwa Studi HI bukan bagian dari Ilmu Politik (IR is not a part of political science)</a:t>
            </a:r>
          </a:p>
          <a:p>
            <a:r>
              <a:rPr lang="id-ID" sz="3200" dirty="0"/>
              <a:t>HI merupakan bidang studi yang terpisah dari Ilmu Politik dan memiliki karakternya sendiri sebagai sebuah ilmu interdisiplin/multidisiplin</a:t>
            </a:r>
          </a:p>
          <a:p>
            <a:r>
              <a:rPr lang="id-ID" sz="3200" dirty="0"/>
              <a:t>Pokok bahasan Studi HI akan terbatas jika bernaung di bawah Ilmu Politik. Pokok bahasan HI bukan hanya isu-isu politik, tapi juga ekonomi, hukum, komunikasi, alih teknologi, lingkungan hidup, feminisme, dan semua isu lainnya dalam kehidupan sosial umat manusia.</a:t>
            </a:r>
          </a:p>
        </p:txBody>
      </p:sp>
    </p:spTree>
    <p:extLst>
      <p:ext uri="{BB962C8B-B14F-4D97-AF65-F5344CB8AC3E}">
        <p14:creationId xmlns:p14="http://schemas.microsoft.com/office/powerpoint/2010/main" val="38382702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4"/>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26" presetClass="entr" presetSubtype="0" fill="hold" nodeType="click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animEffect transition="in" filter="wipe(down)">
                                      <p:cBhvr>
                                        <p:cTn id="11" dur="580">
                                          <p:stCondLst>
                                            <p:cond delay="0"/>
                                          </p:stCondLst>
                                        </p:cTn>
                                        <p:tgtEl>
                                          <p:spTgt spid="5">
                                            <p:txEl>
                                              <p:pRg st="0" end="0"/>
                                            </p:txEl>
                                          </p:spTgt>
                                        </p:tgtEl>
                                      </p:cBhvr>
                                    </p:animEffect>
                                    <p:anim calcmode="lin" valueType="num">
                                      <p:cBhvr>
                                        <p:cTn id="12" dur="1822" tmFilter="0,0; 0.14,0.36; 0.43,0.73; 0.71,0.91; 1.0,1.0">
                                          <p:stCondLst>
                                            <p:cond delay="0"/>
                                          </p:stCondLst>
                                        </p:cTn>
                                        <p:tgtEl>
                                          <p:spTgt spid="5">
                                            <p:txEl>
                                              <p:pRg st="0" end="0"/>
                                            </p:txEl>
                                          </p:spTgt>
                                        </p:tgtEl>
                                        <p:attrNameLst>
                                          <p:attrName>ppt_x</p:attrName>
                                        </p:attrNameLst>
                                      </p:cBhvr>
                                      <p:tavLst>
                                        <p:tav tm="0">
                                          <p:val>
                                            <p:strVal val="#ppt_x-0.25"/>
                                          </p:val>
                                        </p:tav>
                                        <p:tav tm="100000">
                                          <p:val>
                                            <p:strVal val="#ppt_x"/>
                                          </p:val>
                                        </p:tav>
                                      </p:tavLst>
                                    </p:anim>
                                    <p:anim calcmode="lin" valueType="num">
                                      <p:cBhvr>
                                        <p:cTn id="13" dur="664" tmFilter="0.0,0.0; 0.25,0.07; 0.50,0.2; 0.75,0.467; 1.0,1.0">
                                          <p:stCondLst>
                                            <p:cond delay="0"/>
                                          </p:stCondLst>
                                        </p:cTn>
                                        <p:tgtEl>
                                          <p:spTgt spid="5">
                                            <p:txEl>
                                              <p:pRg st="0" end="0"/>
                                            </p:txEl>
                                          </p:spTgt>
                                        </p:tgtEl>
                                        <p:attrNameLst>
                                          <p:attrName>ppt_y</p:attrName>
                                        </p:attrNameLst>
                                      </p:cBhvr>
                                      <p:tavLst>
                                        <p:tav tm="0" fmla="#ppt_y-sin(pi*$)/3">
                                          <p:val>
                                            <p:fltVal val="0.5"/>
                                          </p:val>
                                        </p:tav>
                                        <p:tav tm="100000">
                                          <p:val>
                                            <p:fltVal val="1"/>
                                          </p:val>
                                        </p:tav>
                                      </p:tavLst>
                                    </p:anim>
                                    <p:anim calcmode="lin" valueType="num">
                                      <p:cBhvr>
                                        <p:cTn id="14" dur="664" tmFilter="0, 0; 0.125,0.2665; 0.25,0.4; 0.375,0.465; 0.5,0.5;  0.625,0.535; 0.75,0.6; 0.875,0.7335; 1,1">
                                          <p:stCondLst>
                                            <p:cond delay="664"/>
                                          </p:stCondLst>
                                        </p:cTn>
                                        <p:tgtEl>
                                          <p:spTgt spid="5">
                                            <p:txEl>
                                              <p:pRg st="0" end="0"/>
                                            </p:txEl>
                                          </p:spTgt>
                                        </p:tgtEl>
                                        <p:attrNameLst>
                                          <p:attrName>ppt_y</p:attrName>
                                        </p:attrNameLst>
                                      </p:cBhvr>
                                      <p:tavLst>
                                        <p:tav tm="0" fmla="#ppt_y-sin(pi*$)/9">
                                          <p:val>
                                            <p:fltVal val="0"/>
                                          </p:val>
                                        </p:tav>
                                        <p:tav tm="100000">
                                          <p:val>
                                            <p:fltVal val="1"/>
                                          </p:val>
                                        </p:tav>
                                      </p:tavLst>
                                    </p:anim>
                                    <p:anim calcmode="lin" valueType="num">
                                      <p:cBhvr>
                                        <p:cTn id="15" dur="332" tmFilter="0, 0; 0.125,0.2665; 0.25,0.4; 0.375,0.465; 0.5,0.5;  0.625,0.535; 0.75,0.6; 0.875,0.7335; 1,1">
                                          <p:stCondLst>
                                            <p:cond delay="1324"/>
                                          </p:stCondLst>
                                        </p:cTn>
                                        <p:tgtEl>
                                          <p:spTgt spid="5">
                                            <p:txEl>
                                              <p:pRg st="0" end="0"/>
                                            </p:txEl>
                                          </p:spTgt>
                                        </p:tgtEl>
                                        <p:attrNameLst>
                                          <p:attrName>ppt_y</p:attrName>
                                        </p:attrNameLst>
                                      </p:cBhvr>
                                      <p:tavLst>
                                        <p:tav tm="0" fmla="#ppt_y-sin(pi*$)/27">
                                          <p:val>
                                            <p:fltVal val="0"/>
                                          </p:val>
                                        </p:tav>
                                        <p:tav tm="100000">
                                          <p:val>
                                            <p:fltVal val="1"/>
                                          </p:val>
                                        </p:tav>
                                      </p:tavLst>
                                    </p:anim>
                                    <p:anim calcmode="lin" valueType="num">
                                      <p:cBhvr>
                                        <p:cTn id="16" dur="164" tmFilter="0, 0; 0.125,0.2665; 0.25,0.4; 0.375,0.465; 0.5,0.5;  0.625,0.535; 0.75,0.6; 0.875,0.7335; 1,1">
                                          <p:stCondLst>
                                            <p:cond delay="1656"/>
                                          </p:stCondLst>
                                        </p:cTn>
                                        <p:tgtEl>
                                          <p:spTgt spid="5">
                                            <p:txEl>
                                              <p:pRg st="0" end="0"/>
                                            </p:txEl>
                                          </p:spTgt>
                                        </p:tgtEl>
                                        <p:attrNameLst>
                                          <p:attrName>ppt_y</p:attrName>
                                        </p:attrNameLst>
                                      </p:cBhvr>
                                      <p:tavLst>
                                        <p:tav tm="0" fmla="#ppt_y-sin(pi*$)/81">
                                          <p:val>
                                            <p:fltVal val="0"/>
                                          </p:val>
                                        </p:tav>
                                        <p:tav tm="100000">
                                          <p:val>
                                            <p:fltVal val="1"/>
                                          </p:val>
                                        </p:tav>
                                      </p:tavLst>
                                    </p:anim>
                                    <p:animScale>
                                      <p:cBhvr>
                                        <p:cTn id="17" dur="26">
                                          <p:stCondLst>
                                            <p:cond delay="650"/>
                                          </p:stCondLst>
                                        </p:cTn>
                                        <p:tgtEl>
                                          <p:spTgt spid="5">
                                            <p:txEl>
                                              <p:pRg st="0" end="0"/>
                                            </p:txEl>
                                          </p:spTgt>
                                        </p:tgtEl>
                                      </p:cBhvr>
                                      <p:to x="100000" y="60000"/>
                                    </p:animScale>
                                    <p:animScale>
                                      <p:cBhvr>
                                        <p:cTn id="18" dur="166" decel="50000">
                                          <p:stCondLst>
                                            <p:cond delay="676"/>
                                          </p:stCondLst>
                                        </p:cTn>
                                        <p:tgtEl>
                                          <p:spTgt spid="5">
                                            <p:txEl>
                                              <p:pRg st="0" end="0"/>
                                            </p:txEl>
                                          </p:spTgt>
                                        </p:tgtEl>
                                      </p:cBhvr>
                                      <p:to x="100000" y="100000"/>
                                    </p:animScale>
                                    <p:animScale>
                                      <p:cBhvr>
                                        <p:cTn id="19" dur="26">
                                          <p:stCondLst>
                                            <p:cond delay="1312"/>
                                          </p:stCondLst>
                                        </p:cTn>
                                        <p:tgtEl>
                                          <p:spTgt spid="5">
                                            <p:txEl>
                                              <p:pRg st="0" end="0"/>
                                            </p:txEl>
                                          </p:spTgt>
                                        </p:tgtEl>
                                      </p:cBhvr>
                                      <p:to x="100000" y="80000"/>
                                    </p:animScale>
                                    <p:animScale>
                                      <p:cBhvr>
                                        <p:cTn id="20" dur="166" decel="50000">
                                          <p:stCondLst>
                                            <p:cond delay="1338"/>
                                          </p:stCondLst>
                                        </p:cTn>
                                        <p:tgtEl>
                                          <p:spTgt spid="5">
                                            <p:txEl>
                                              <p:pRg st="0" end="0"/>
                                            </p:txEl>
                                          </p:spTgt>
                                        </p:tgtEl>
                                      </p:cBhvr>
                                      <p:to x="100000" y="100000"/>
                                    </p:animScale>
                                    <p:animScale>
                                      <p:cBhvr>
                                        <p:cTn id="21" dur="26">
                                          <p:stCondLst>
                                            <p:cond delay="1642"/>
                                          </p:stCondLst>
                                        </p:cTn>
                                        <p:tgtEl>
                                          <p:spTgt spid="5">
                                            <p:txEl>
                                              <p:pRg st="0" end="0"/>
                                            </p:txEl>
                                          </p:spTgt>
                                        </p:tgtEl>
                                      </p:cBhvr>
                                      <p:to x="100000" y="90000"/>
                                    </p:animScale>
                                    <p:animScale>
                                      <p:cBhvr>
                                        <p:cTn id="22" dur="166" decel="50000">
                                          <p:stCondLst>
                                            <p:cond delay="1668"/>
                                          </p:stCondLst>
                                        </p:cTn>
                                        <p:tgtEl>
                                          <p:spTgt spid="5">
                                            <p:txEl>
                                              <p:pRg st="0" end="0"/>
                                            </p:txEl>
                                          </p:spTgt>
                                        </p:tgtEl>
                                      </p:cBhvr>
                                      <p:to x="100000" y="100000"/>
                                    </p:animScale>
                                    <p:animScale>
                                      <p:cBhvr>
                                        <p:cTn id="23" dur="26">
                                          <p:stCondLst>
                                            <p:cond delay="1808"/>
                                          </p:stCondLst>
                                        </p:cTn>
                                        <p:tgtEl>
                                          <p:spTgt spid="5">
                                            <p:txEl>
                                              <p:pRg st="0" end="0"/>
                                            </p:txEl>
                                          </p:spTgt>
                                        </p:tgtEl>
                                      </p:cBhvr>
                                      <p:to x="100000" y="95000"/>
                                    </p:animScale>
                                    <p:animScale>
                                      <p:cBhvr>
                                        <p:cTn id="24" dur="166" decel="50000">
                                          <p:stCondLst>
                                            <p:cond delay="1834"/>
                                          </p:stCondLst>
                                        </p:cTn>
                                        <p:tgtEl>
                                          <p:spTgt spid="5">
                                            <p:txEl>
                                              <p:pRg st="0" end="0"/>
                                            </p:txEl>
                                          </p:spTgt>
                                        </p:tgtEl>
                                      </p:cBhvr>
                                      <p:to x="100000" y="100000"/>
                                    </p:animScale>
                                  </p:childTnLst>
                                </p:cTn>
                              </p:par>
                            </p:childTnLst>
                          </p:cTn>
                        </p:par>
                      </p:childTnLst>
                    </p:cTn>
                  </p:par>
                  <p:par>
                    <p:cTn id="25" fill="hold">
                      <p:stCondLst>
                        <p:cond delay="indefinite"/>
                      </p:stCondLst>
                      <p:childTnLst>
                        <p:par>
                          <p:cTn id="26" fill="hold">
                            <p:stCondLst>
                              <p:cond delay="0"/>
                            </p:stCondLst>
                            <p:childTnLst>
                              <p:par>
                                <p:cTn id="27" presetID="31" presetClass="entr" presetSubtype="0" fill="hold" nodeType="clickEffect">
                                  <p:stCondLst>
                                    <p:cond delay="0"/>
                                  </p:stCondLst>
                                  <p:childTnLst>
                                    <p:set>
                                      <p:cBhvr>
                                        <p:cTn id="28" dur="1" fill="hold">
                                          <p:stCondLst>
                                            <p:cond delay="0"/>
                                          </p:stCondLst>
                                        </p:cTn>
                                        <p:tgtEl>
                                          <p:spTgt spid="5">
                                            <p:txEl>
                                              <p:pRg st="1" end="1"/>
                                            </p:txEl>
                                          </p:spTgt>
                                        </p:tgtEl>
                                        <p:attrNameLst>
                                          <p:attrName>style.visibility</p:attrName>
                                        </p:attrNameLst>
                                      </p:cBhvr>
                                      <p:to>
                                        <p:strVal val="visible"/>
                                      </p:to>
                                    </p:set>
                                    <p:anim calcmode="lin" valueType="num">
                                      <p:cBhvr>
                                        <p:cTn id="29" dur="1000" fill="hold"/>
                                        <p:tgtEl>
                                          <p:spTgt spid="5">
                                            <p:txEl>
                                              <p:pRg st="1" end="1"/>
                                            </p:txEl>
                                          </p:spTgt>
                                        </p:tgtEl>
                                        <p:attrNameLst>
                                          <p:attrName>ppt_w</p:attrName>
                                        </p:attrNameLst>
                                      </p:cBhvr>
                                      <p:tavLst>
                                        <p:tav tm="0">
                                          <p:val>
                                            <p:fltVal val="0"/>
                                          </p:val>
                                        </p:tav>
                                        <p:tav tm="100000">
                                          <p:val>
                                            <p:strVal val="#ppt_w"/>
                                          </p:val>
                                        </p:tav>
                                      </p:tavLst>
                                    </p:anim>
                                    <p:anim calcmode="lin" valueType="num">
                                      <p:cBhvr>
                                        <p:cTn id="30" dur="1000" fill="hold"/>
                                        <p:tgtEl>
                                          <p:spTgt spid="5">
                                            <p:txEl>
                                              <p:pRg st="1" end="1"/>
                                            </p:txEl>
                                          </p:spTgt>
                                        </p:tgtEl>
                                        <p:attrNameLst>
                                          <p:attrName>ppt_h</p:attrName>
                                        </p:attrNameLst>
                                      </p:cBhvr>
                                      <p:tavLst>
                                        <p:tav tm="0">
                                          <p:val>
                                            <p:fltVal val="0"/>
                                          </p:val>
                                        </p:tav>
                                        <p:tav tm="100000">
                                          <p:val>
                                            <p:strVal val="#ppt_h"/>
                                          </p:val>
                                        </p:tav>
                                      </p:tavLst>
                                    </p:anim>
                                    <p:anim calcmode="lin" valueType="num">
                                      <p:cBhvr>
                                        <p:cTn id="31" dur="1000" fill="hold"/>
                                        <p:tgtEl>
                                          <p:spTgt spid="5">
                                            <p:txEl>
                                              <p:pRg st="1" end="1"/>
                                            </p:txEl>
                                          </p:spTgt>
                                        </p:tgtEl>
                                        <p:attrNameLst>
                                          <p:attrName>style.rotation</p:attrName>
                                        </p:attrNameLst>
                                      </p:cBhvr>
                                      <p:tavLst>
                                        <p:tav tm="0">
                                          <p:val>
                                            <p:fltVal val="90"/>
                                          </p:val>
                                        </p:tav>
                                        <p:tav tm="100000">
                                          <p:val>
                                            <p:fltVal val="0"/>
                                          </p:val>
                                        </p:tav>
                                      </p:tavLst>
                                    </p:anim>
                                    <p:animEffect transition="in" filter="fade">
                                      <p:cBhvr>
                                        <p:cTn id="32" dur="1000"/>
                                        <p:tgtEl>
                                          <p:spTgt spid="5">
                                            <p:txEl>
                                              <p:pRg st="1" end="1"/>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1" presetClass="entr" presetSubtype="0" fill="hold" nodeType="clickEffect">
                                  <p:stCondLst>
                                    <p:cond delay="0"/>
                                  </p:stCondLst>
                                  <p:childTnLst>
                                    <p:set>
                                      <p:cBhvr>
                                        <p:cTn id="36" dur="1" fill="hold">
                                          <p:stCondLst>
                                            <p:cond delay="0"/>
                                          </p:stCondLst>
                                        </p:cTn>
                                        <p:tgtEl>
                                          <p:spTgt spid="5">
                                            <p:txEl>
                                              <p:pRg st="2" end="2"/>
                                            </p:txEl>
                                          </p:spTgt>
                                        </p:tgtEl>
                                        <p:attrNameLst>
                                          <p:attrName>style.visibility</p:attrName>
                                        </p:attrNameLst>
                                      </p:cBhvr>
                                      <p:to>
                                        <p:strVal val="visible"/>
                                      </p:to>
                                    </p:set>
                                    <p:anim calcmode="lin" valueType="num">
                                      <p:cBhvr>
                                        <p:cTn id="37" dur="1000" fill="hold"/>
                                        <p:tgtEl>
                                          <p:spTgt spid="5">
                                            <p:txEl>
                                              <p:pRg st="2" end="2"/>
                                            </p:txEl>
                                          </p:spTgt>
                                        </p:tgtEl>
                                        <p:attrNameLst>
                                          <p:attrName>ppt_w</p:attrName>
                                        </p:attrNameLst>
                                      </p:cBhvr>
                                      <p:tavLst>
                                        <p:tav tm="0">
                                          <p:val>
                                            <p:fltVal val="0"/>
                                          </p:val>
                                        </p:tav>
                                        <p:tav tm="100000">
                                          <p:val>
                                            <p:strVal val="#ppt_w"/>
                                          </p:val>
                                        </p:tav>
                                      </p:tavLst>
                                    </p:anim>
                                    <p:anim calcmode="lin" valueType="num">
                                      <p:cBhvr>
                                        <p:cTn id="38" dur="1000" fill="hold"/>
                                        <p:tgtEl>
                                          <p:spTgt spid="5">
                                            <p:txEl>
                                              <p:pRg st="2" end="2"/>
                                            </p:txEl>
                                          </p:spTgt>
                                        </p:tgtEl>
                                        <p:attrNameLst>
                                          <p:attrName>ppt_h</p:attrName>
                                        </p:attrNameLst>
                                      </p:cBhvr>
                                      <p:tavLst>
                                        <p:tav tm="0">
                                          <p:val>
                                            <p:fltVal val="0"/>
                                          </p:val>
                                        </p:tav>
                                        <p:tav tm="100000">
                                          <p:val>
                                            <p:strVal val="#ppt_h"/>
                                          </p:val>
                                        </p:tav>
                                      </p:tavLst>
                                    </p:anim>
                                    <p:anim calcmode="lin" valueType="num">
                                      <p:cBhvr>
                                        <p:cTn id="39" dur="1000" fill="hold"/>
                                        <p:tgtEl>
                                          <p:spTgt spid="5">
                                            <p:txEl>
                                              <p:pRg st="2" end="2"/>
                                            </p:txEl>
                                          </p:spTgt>
                                        </p:tgtEl>
                                        <p:attrNameLst>
                                          <p:attrName>style.rotation</p:attrName>
                                        </p:attrNameLst>
                                      </p:cBhvr>
                                      <p:tavLst>
                                        <p:tav tm="0">
                                          <p:val>
                                            <p:fltVal val="90"/>
                                          </p:val>
                                        </p:tav>
                                        <p:tav tm="100000">
                                          <p:val>
                                            <p:fltVal val="0"/>
                                          </p:val>
                                        </p:tav>
                                      </p:tavLst>
                                    </p:anim>
                                    <p:animEffect transition="in" filter="fade">
                                      <p:cBhvr>
                                        <p:cTn id="40" dur="10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323528" y="908720"/>
            <a:ext cx="8424936" cy="5544616"/>
          </a:xfrm>
        </p:spPr>
        <p:txBody>
          <a:bodyPr>
            <a:noAutofit/>
          </a:bodyPr>
          <a:lstStyle/>
          <a:p>
            <a:r>
              <a:rPr lang="en-US" sz="2400" dirty="0"/>
              <a:t>Initially, international relations as a distinct field of study was almost entirely British-centered. IR only emerged as a formal academic ‘discipline’ in 1919 with the founding of the first ‘chair’ (professorship) in IR – the Woodrow Wilson Chair at </a:t>
            </a:r>
            <a:r>
              <a:rPr lang="en-US" sz="2400" dirty="0" err="1"/>
              <a:t>Aberystwyth</a:t>
            </a:r>
            <a:r>
              <a:rPr lang="en-US" sz="2400" dirty="0"/>
              <a:t>, University of Wales (now </a:t>
            </a:r>
            <a:r>
              <a:rPr lang="en-US" sz="2400" dirty="0" err="1"/>
              <a:t>Aberystwyth</a:t>
            </a:r>
            <a:r>
              <a:rPr lang="en-US" sz="2400" dirty="0"/>
              <a:t> University[7]), from an endowment given by David Davies, became the first academic position dedicated to IR.</a:t>
            </a:r>
          </a:p>
          <a:p>
            <a:r>
              <a:rPr lang="en-US" sz="2400" dirty="0"/>
              <a:t>This was rapidly followed by establishment of IR at US universities and Geneva, Switzerland. In the early 1920s,</a:t>
            </a:r>
            <a:r>
              <a:rPr lang="id-ID" sz="2400" dirty="0"/>
              <a:t> </a:t>
            </a:r>
            <a:r>
              <a:rPr lang="en-US" sz="2400" dirty="0"/>
              <a:t>department of international relations the London School of Economics' was founded at the behest of Nobel Peace Prize winner Philip Noel-Baker, and was the first institute to offer a wide range of degrees in the field. Furthermore, the International History department at LSE, developed as primarily focused on the history of IR in the early modern, colonial and Cold War periods</a:t>
            </a:r>
          </a:p>
        </p:txBody>
      </p:sp>
      <p:sp>
        <p:nvSpPr>
          <p:cNvPr id="4" name="Title 1"/>
          <p:cNvSpPr>
            <a:spLocks noGrp="1"/>
          </p:cNvSpPr>
          <p:nvPr>
            <p:ph type="title"/>
          </p:nvPr>
        </p:nvSpPr>
        <p:spPr>
          <a:xfrm>
            <a:off x="251520" y="274638"/>
            <a:ext cx="8568952" cy="490066"/>
          </a:xfrm>
        </p:spPr>
        <p:txBody>
          <a:bodyPr/>
          <a:lstStyle/>
          <a:p>
            <a:pPr algn="ctr"/>
            <a:r>
              <a:rPr lang="en-US" sz="2800" dirty="0">
                <a:solidFill>
                  <a:srgbClr val="FFFF00"/>
                </a:solidFill>
              </a:rPr>
              <a:t>HISTORY OF THE STUDY OF IR</a:t>
            </a:r>
            <a:endParaRPr lang="id-ID" sz="2800" dirty="0">
              <a:solidFill>
                <a:srgbClr val="FFFF00"/>
              </a:solidFill>
            </a:endParaRPr>
          </a:p>
        </p:txBody>
      </p:sp>
    </p:spTree>
    <p:extLst>
      <p:ext uri="{BB962C8B-B14F-4D97-AF65-F5344CB8AC3E}">
        <p14:creationId xmlns:p14="http://schemas.microsoft.com/office/powerpoint/2010/main" val="23819023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395536" y="908720"/>
            <a:ext cx="8496944" cy="5544616"/>
          </a:xfrm>
        </p:spPr>
        <p:txBody>
          <a:bodyPr>
            <a:noAutofit/>
          </a:bodyPr>
          <a:lstStyle/>
          <a:p>
            <a:r>
              <a:rPr lang="en-US" sz="2400" dirty="0" err="1"/>
              <a:t>Awalnya</a:t>
            </a:r>
            <a:r>
              <a:rPr lang="en-US" sz="2400" dirty="0"/>
              <a:t>, </a:t>
            </a:r>
            <a:r>
              <a:rPr lang="en-US" sz="2400" dirty="0" err="1"/>
              <a:t>hubungan</a:t>
            </a:r>
            <a:r>
              <a:rPr lang="en-US" sz="2400" dirty="0"/>
              <a:t> </a:t>
            </a:r>
            <a:r>
              <a:rPr lang="en-US" sz="2400" dirty="0" err="1"/>
              <a:t>internasional</a:t>
            </a:r>
            <a:r>
              <a:rPr lang="en-US" sz="2400" dirty="0"/>
              <a:t> </a:t>
            </a:r>
            <a:r>
              <a:rPr lang="en-US" sz="2400" dirty="0" err="1"/>
              <a:t>sebagai</a:t>
            </a:r>
            <a:r>
              <a:rPr lang="en-US" sz="2400" dirty="0"/>
              <a:t> </a:t>
            </a:r>
            <a:r>
              <a:rPr lang="en-US" sz="2400" dirty="0" err="1"/>
              <a:t>bidang</a:t>
            </a:r>
            <a:r>
              <a:rPr lang="en-US" sz="2400" dirty="0"/>
              <a:t> </a:t>
            </a:r>
            <a:r>
              <a:rPr lang="en-US" sz="2400" dirty="0" err="1"/>
              <a:t>studi</a:t>
            </a:r>
            <a:r>
              <a:rPr lang="en-US" sz="2400" dirty="0"/>
              <a:t> </a:t>
            </a:r>
            <a:r>
              <a:rPr lang="en-US" sz="2400" dirty="0" err="1"/>
              <a:t>hampir</a:t>
            </a:r>
            <a:r>
              <a:rPr lang="en-US" sz="2400" dirty="0"/>
              <a:t> </a:t>
            </a:r>
            <a:r>
              <a:rPr lang="en-US" sz="2400" dirty="0" err="1"/>
              <a:t>seluruhnya</a:t>
            </a:r>
            <a:r>
              <a:rPr lang="en-US" sz="2400" dirty="0"/>
              <a:t> </a:t>
            </a:r>
            <a:r>
              <a:rPr lang="en-US" sz="2400" dirty="0" err="1"/>
              <a:t>berpusat</a:t>
            </a:r>
            <a:r>
              <a:rPr lang="en-US" sz="2400" dirty="0"/>
              <a:t> di </a:t>
            </a:r>
            <a:r>
              <a:rPr lang="en-US" sz="2400" dirty="0" err="1"/>
              <a:t>Inggris</a:t>
            </a:r>
            <a:r>
              <a:rPr lang="en-US" sz="2400" dirty="0"/>
              <a:t>. </a:t>
            </a:r>
            <a:r>
              <a:rPr lang="en-US" sz="2400" dirty="0" err="1"/>
              <a:t>Secara</a:t>
            </a:r>
            <a:r>
              <a:rPr lang="en-US" sz="2400" dirty="0"/>
              <a:t> </a:t>
            </a:r>
            <a:r>
              <a:rPr lang="en-US" sz="2400" dirty="0" err="1"/>
              <a:t>resmi</a:t>
            </a:r>
            <a:r>
              <a:rPr lang="en-US" sz="2400" dirty="0"/>
              <a:t> HI </a:t>
            </a:r>
            <a:r>
              <a:rPr lang="en-US" sz="2400" dirty="0" err="1"/>
              <a:t>baru</a:t>
            </a:r>
            <a:r>
              <a:rPr lang="en-US" sz="2400" dirty="0"/>
              <a:t> </a:t>
            </a:r>
            <a:r>
              <a:rPr lang="en-US" sz="2400" dirty="0" err="1"/>
              <a:t>muncul</a:t>
            </a:r>
            <a:r>
              <a:rPr lang="en-US" sz="2400" dirty="0"/>
              <a:t> </a:t>
            </a:r>
            <a:r>
              <a:rPr lang="en-US" sz="2400" dirty="0" err="1"/>
              <a:t>sebagai</a:t>
            </a:r>
            <a:r>
              <a:rPr lang="en-US" sz="2400" dirty="0"/>
              <a:t> “</a:t>
            </a:r>
            <a:r>
              <a:rPr lang="en-US" sz="2400" dirty="0" err="1"/>
              <a:t>disiplin</a:t>
            </a:r>
            <a:r>
              <a:rPr lang="en-US" sz="2400" dirty="0"/>
              <a:t> </a:t>
            </a:r>
            <a:r>
              <a:rPr lang="en-US" sz="2400" dirty="0" err="1"/>
              <a:t>akademis</a:t>
            </a:r>
            <a:r>
              <a:rPr lang="en-US" sz="2400" dirty="0"/>
              <a:t>” </a:t>
            </a:r>
            <a:r>
              <a:rPr lang="en-US" sz="2400" dirty="0" err="1"/>
              <a:t>pada</a:t>
            </a:r>
            <a:r>
              <a:rPr lang="en-US" sz="2400" dirty="0"/>
              <a:t> </a:t>
            </a:r>
            <a:r>
              <a:rPr lang="en-US" sz="2400" dirty="0" err="1"/>
              <a:t>tahun</a:t>
            </a:r>
            <a:r>
              <a:rPr lang="en-US" sz="2400" dirty="0"/>
              <a:t> 1919 </a:t>
            </a:r>
            <a:r>
              <a:rPr lang="en-US" sz="2400" dirty="0" err="1"/>
              <a:t>dengan</a:t>
            </a:r>
            <a:r>
              <a:rPr lang="en-US" sz="2400" dirty="0"/>
              <a:t> </a:t>
            </a:r>
            <a:r>
              <a:rPr lang="en-US" sz="2400" dirty="0" err="1"/>
              <a:t>berdirinya</a:t>
            </a:r>
            <a:r>
              <a:rPr lang="en-US" sz="2400" dirty="0"/>
              <a:t> </a:t>
            </a:r>
            <a:r>
              <a:rPr lang="en-US" sz="2400" i="1" dirty="0"/>
              <a:t>professorship</a:t>
            </a:r>
            <a:r>
              <a:rPr lang="en-US" sz="2400" dirty="0"/>
              <a:t> </a:t>
            </a:r>
            <a:r>
              <a:rPr lang="en-US" sz="2400" dirty="0" err="1"/>
              <a:t>pertama</a:t>
            </a:r>
            <a:r>
              <a:rPr lang="en-US" sz="2400" dirty="0"/>
              <a:t> di </a:t>
            </a:r>
            <a:r>
              <a:rPr lang="en-US" sz="2400" dirty="0" err="1"/>
              <a:t>bidang</a:t>
            </a:r>
            <a:r>
              <a:rPr lang="en-US" sz="2400" dirty="0"/>
              <a:t> HI di </a:t>
            </a:r>
            <a:r>
              <a:rPr lang="en-US" sz="2400" dirty="0" err="1"/>
              <a:t>Aberystwyth</a:t>
            </a:r>
            <a:r>
              <a:rPr lang="en-US" sz="2400" dirty="0"/>
              <a:t> University of Wales yang </a:t>
            </a:r>
            <a:r>
              <a:rPr lang="en-US" sz="2400" dirty="0" err="1"/>
              <a:t>diketuai</a:t>
            </a:r>
            <a:r>
              <a:rPr lang="en-US" sz="2400" dirty="0"/>
              <a:t> </a:t>
            </a:r>
            <a:r>
              <a:rPr lang="en-US" sz="2400" dirty="0" err="1"/>
              <a:t>oleh</a:t>
            </a:r>
            <a:r>
              <a:rPr lang="en-US" sz="2400" dirty="0"/>
              <a:t> Woodrow Wilson (</a:t>
            </a:r>
            <a:r>
              <a:rPr lang="en-US" sz="2400" dirty="0" err="1"/>
              <a:t>sekarang</a:t>
            </a:r>
            <a:r>
              <a:rPr lang="en-US" sz="2400" dirty="0"/>
              <a:t> </a:t>
            </a:r>
            <a:r>
              <a:rPr lang="en-US" sz="2400" dirty="0" err="1"/>
              <a:t>Aberystwyth</a:t>
            </a:r>
            <a:r>
              <a:rPr lang="en-US" sz="2400" dirty="0"/>
              <a:t> University), </a:t>
            </a:r>
            <a:r>
              <a:rPr lang="en-US" sz="2400" dirty="0" err="1"/>
              <a:t>atas</a:t>
            </a:r>
            <a:r>
              <a:rPr lang="en-US" sz="2400" dirty="0"/>
              <a:t> saran yang </a:t>
            </a:r>
            <a:r>
              <a:rPr lang="en-US" sz="2400" dirty="0" err="1"/>
              <a:t>diberikan</a:t>
            </a:r>
            <a:r>
              <a:rPr lang="en-US" sz="2400" dirty="0"/>
              <a:t> </a:t>
            </a:r>
            <a:r>
              <a:rPr lang="en-US" sz="2400" dirty="0" err="1"/>
              <a:t>oleh</a:t>
            </a:r>
            <a:r>
              <a:rPr lang="en-US" sz="2400" dirty="0"/>
              <a:t> David Davies. </a:t>
            </a:r>
            <a:r>
              <a:rPr lang="en-US" sz="2400" dirty="0" err="1"/>
              <a:t>Ini</a:t>
            </a:r>
            <a:r>
              <a:rPr lang="en-US" sz="2400" dirty="0"/>
              <a:t> </a:t>
            </a:r>
            <a:r>
              <a:rPr lang="en-US" sz="2400" dirty="0" err="1"/>
              <a:t>menjadi</a:t>
            </a:r>
            <a:r>
              <a:rPr lang="en-US" sz="2400" dirty="0"/>
              <a:t> </a:t>
            </a:r>
            <a:r>
              <a:rPr lang="en-US" sz="2400" dirty="0" err="1"/>
              <a:t>posisi</a:t>
            </a:r>
            <a:r>
              <a:rPr lang="en-US" sz="2400" dirty="0"/>
              <a:t> </a:t>
            </a:r>
            <a:r>
              <a:rPr lang="en-US" sz="2400" dirty="0" err="1"/>
              <a:t>akademis</a:t>
            </a:r>
            <a:r>
              <a:rPr lang="en-US" sz="2400" dirty="0"/>
              <a:t> </a:t>
            </a:r>
            <a:r>
              <a:rPr lang="en-US" sz="2400" dirty="0" err="1"/>
              <a:t>pertama</a:t>
            </a:r>
            <a:r>
              <a:rPr lang="en-US" sz="2400" dirty="0"/>
              <a:t> yang </a:t>
            </a:r>
            <a:r>
              <a:rPr lang="en-US" sz="2400" dirty="0" err="1"/>
              <a:t>didedikasikan</a:t>
            </a:r>
            <a:r>
              <a:rPr lang="en-US" sz="2400" dirty="0"/>
              <a:t> </a:t>
            </a:r>
            <a:r>
              <a:rPr lang="en-US" sz="2400" dirty="0" err="1"/>
              <a:t>untuk</a:t>
            </a:r>
            <a:r>
              <a:rPr lang="en-US" sz="2400" dirty="0"/>
              <a:t> HI. </a:t>
            </a:r>
          </a:p>
          <a:p>
            <a:r>
              <a:rPr lang="en-US" sz="2400" dirty="0" err="1"/>
              <a:t>Perkembangan</a:t>
            </a:r>
            <a:r>
              <a:rPr lang="en-US" sz="2400" dirty="0"/>
              <a:t> </a:t>
            </a:r>
            <a:r>
              <a:rPr lang="en-US" sz="2400" dirty="0" err="1"/>
              <a:t>tersebut</a:t>
            </a:r>
            <a:r>
              <a:rPr lang="en-US" sz="2400" dirty="0"/>
              <a:t> </a:t>
            </a:r>
            <a:r>
              <a:rPr lang="en-US" sz="2400" dirty="0" err="1"/>
              <a:t>dengan</a:t>
            </a:r>
            <a:r>
              <a:rPr lang="en-US" sz="2400" dirty="0"/>
              <a:t> </a:t>
            </a:r>
            <a:r>
              <a:rPr lang="en-US" sz="2400" dirty="0" err="1"/>
              <a:t>cepat</a:t>
            </a:r>
            <a:r>
              <a:rPr lang="en-US" sz="2400" dirty="0"/>
              <a:t> </a:t>
            </a:r>
            <a:r>
              <a:rPr lang="en-US" sz="2400" dirty="0" err="1"/>
              <a:t>diikuti</a:t>
            </a:r>
            <a:r>
              <a:rPr lang="en-US" sz="2400" dirty="0"/>
              <a:t> </a:t>
            </a:r>
            <a:r>
              <a:rPr lang="en-US" sz="2400" dirty="0" err="1"/>
              <a:t>oleh</a:t>
            </a:r>
            <a:r>
              <a:rPr lang="en-US" sz="2400" dirty="0"/>
              <a:t> </a:t>
            </a:r>
            <a:r>
              <a:rPr lang="en-US" sz="2400" dirty="0" err="1"/>
              <a:t>pembentukan</a:t>
            </a:r>
            <a:r>
              <a:rPr lang="en-US" sz="2400" dirty="0"/>
              <a:t> HI di </a:t>
            </a:r>
            <a:r>
              <a:rPr lang="en-US" sz="2400" dirty="0" err="1"/>
              <a:t>universitas</a:t>
            </a:r>
            <a:r>
              <a:rPr lang="en-US" sz="2400" dirty="0"/>
              <a:t> AS </a:t>
            </a:r>
            <a:r>
              <a:rPr lang="en-US" sz="2400" dirty="0" err="1"/>
              <a:t>dan</a:t>
            </a:r>
            <a:r>
              <a:rPr lang="en-US" sz="2400" dirty="0"/>
              <a:t> </a:t>
            </a:r>
            <a:r>
              <a:rPr lang="en-US" sz="2400" dirty="0" err="1"/>
              <a:t>Jenewa</a:t>
            </a:r>
            <a:r>
              <a:rPr lang="en-US" sz="2400" dirty="0"/>
              <a:t>, Swiss. </a:t>
            </a:r>
            <a:r>
              <a:rPr lang="en-US" sz="2400" dirty="0" err="1"/>
              <a:t>Pada</a:t>
            </a:r>
            <a:r>
              <a:rPr lang="en-US" sz="2400" dirty="0"/>
              <a:t> </a:t>
            </a:r>
            <a:r>
              <a:rPr lang="en-US" sz="2400" dirty="0" err="1"/>
              <a:t>awal</a:t>
            </a:r>
            <a:r>
              <a:rPr lang="en-US" sz="2400" dirty="0"/>
              <a:t> 1920-an, </a:t>
            </a:r>
            <a:r>
              <a:rPr lang="en-US" sz="2400" dirty="0" err="1"/>
              <a:t>Jurusan</a:t>
            </a:r>
            <a:r>
              <a:rPr lang="en-US" sz="2400" dirty="0"/>
              <a:t> ‘</a:t>
            </a:r>
            <a:r>
              <a:rPr lang="en-US" sz="2400" dirty="0" err="1"/>
              <a:t>Hubungan</a:t>
            </a:r>
            <a:r>
              <a:rPr lang="en-US" sz="2400" dirty="0"/>
              <a:t> </a:t>
            </a:r>
            <a:r>
              <a:rPr lang="id-ID" sz="2400" dirty="0"/>
              <a:t>I</a:t>
            </a:r>
            <a:r>
              <a:rPr lang="en-US" sz="2400" dirty="0" err="1"/>
              <a:t>nternasional</a:t>
            </a:r>
            <a:r>
              <a:rPr lang="en-US" sz="2400" dirty="0"/>
              <a:t>’ </a:t>
            </a:r>
            <a:r>
              <a:rPr lang="en-US" sz="2400" dirty="0" err="1"/>
              <a:t>didirikan</a:t>
            </a:r>
            <a:r>
              <a:rPr lang="en-US" sz="2400" dirty="0"/>
              <a:t> di London School of Economics (LSE)  </a:t>
            </a:r>
            <a:r>
              <a:rPr lang="en-US" sz="2400" dirty="0" err="1"/>
              <a:t>atas</a:t>
            </a:r>
            <a:r>
              <a:rPr lang="en-US" sz="2400" dirty="0"/>
              <a:t> </a:t>
            </a:r>
            <a:r>
              <a:rPr lang="en-US" sz="2400" dirty="0" err="1"/>
              <a:t>nasihat</a:t>
            </a:r>
            <a:r>
              <a:rPr lang="en-US" sz="2400" dirty="0"/>
              <a:t> </a:t>
            </a:r>
            <a:r>
              <a:rPr lang="en-US" sz="2400" dirty="0" err="1"/>
              <a:t>dari</a:t>
            </a:r>
            <a:r>
              <a:rPr lang="en-US" sz="2400" dirty="0"/>
              <a:t> </a:t>
            </a:r>
            <a:r>
              <a:rPr lang="en-US" sz="2400" dirty="0" err="1"/>
              <a:t>pemenang</a:t>
            </a:r>
            <a:r>
              <a:rPr lang="en-US" sz="2400" dirty="0"/>
              <a:t> </a:t>
            </a:r>
            <a:r>
              <a:rPr lang="en-US" sz="2400" dirty="0" err="1"/>
              <a:t>Hadiah</a:t>
            </a:r>
            <a:r>
              <a:rPr lang="en-US" sz="2400" dirty="0"/>
              <a:t> Nobel </a:t>
            </a:r>
            <a:r>
              <a:rPr lang="en-US" sz="2400" dirty="0" err="1"/>
              <a:t>Perdamaian</a:t>
            </a:r>
            <a:r>
              <a:rPr lang="en-US" sz="2400" dirty="0"/>
              <a:t> Philip Noel-Baker. </a:t>
            </a:r>
            <a:r>
              <a:rPr lang="en-US" sz="2400" dirty="0" err="1"/>
              <a:t>Selain</a:t>
            </a:r>
            <a:r>
              <a:rPr lang="en-US" sz="2400" dirty="0"/>
              <a:t> </a:t>
            </a:r>
            <a:r>
              <a:rPr lang="en-US" sz="2400" dirty="0" err="1"/>
              <a:t>itu</a:t>
            </a:r>
            <a:r>
              <a:rPr lang="en-US" sz="2400" dirty="0"/>
              <a:t>, </a:t>
            </a:r>
            <a:r>
              <a:rPr lang="en-US" sz="2400" dirty="0" err="1"/>
              <a:t>Jurusan</a:t>
            </a:r>
            <a:r>
              <a:rPr lang="en-US" sz="2400" dirty="0"/>
              <a:t> </a:t>
            </a:r>
            <a:r>
              <a:rPr lang="en-US" sz="2400" dirty="0" err="1"/>
              <a:t>Sejarah</a:t>
            </a:r>
            <a:r>
              <a:rPr lang="en-US" sz="2400" dirty="0"/>
              <a:t> </a:t>
            </a:r>
            <a:r>
              <a:rPr lang="en-US" sz="2400" dirty="0" err="1"/>
              <a:t>Internasional</a:t>
            </a:r>
            <a:r>
              <a:rPr lang="en-US" sz="2400" dirty="0"/>
              <a:t> di LSE, </a:t>
            </a:r>
            <a:r>
              <a:rPr lang="en-US" sz="2400" dirty="0" err="1"/>
              <a:t>juga</a:t>
            </a:r>
            <a:r>
              <a:rPr lang="en-US" sz="2400" dirty="0"/>
              <a:t> </a:t>
            </a:r>
            <a:r>
              <a:rPr lang="en-US" sz="2400" dirty="0" err="1"/>
              <a:t>dikembangkan</a:t>
            </a:r>
            <a:r>
              <a:rPr lang="en-US" sz="2400" dirty="0"/>
              <a:t> </a:t>
            </a:r>
            <a:r>
              <a:rPr lang="en-US" sz="2400" dirty="0" err="1"/>
              <a:t>untuk</a:t>
            </a:r>
            <a:r>
              <a:rPr lang="en-US" sz="2400" dirty="0"/>
              <a:t> </a:t>
            </a:r>
            <a:r>
              <a:rPr lang="en-US" sz="2400" dirty="0" err="1"/>
              <a:t>terfokus</a:t>
            </a:r>
            <a:r>
              <a:rPr lang="en-US" sz="2400" dirty="0"/>
              <a:t> </a:t>
            </a:r>
            <a:r>
              <a:rPr lang="en-US" sz="2400" dirty="0" err="1"/>
              <a:t>pada</a:t>
            </a:r>
            <a:r>
              <a:rPr lang="en-US" sz="2400" dirty="0"/>
              <a:t> </a:t>
            </a:r>
            <a:r>
              <a:rPr lang="en-US" sz="2400" dirty="0" err="1"/>
              <a:t>sejarah</a:t>
            </a:r>
            <a:r>
              <a:rPr lang="en-US" sz="2400" dirty="0"/>
              <a:t> HI </a:t>
            </a:r>
            <a:r>
              <a:rPr lang="en-US" sz="2400" dirty="0" err="1"/>
              <a:t>pada</a:t>
            </a:r>
            <a:r>
              <a:rPr lang="en-US" sz="2400" dirty="0"/>
              <a:t> </a:t>
            </a:r>
            <a:r>
              <a:rPr lang="en-US" sz="2400" dirty="0" err="1"/>
              <a:t>periode</a:t>
            </a:r>
            <a:r>
              <a:rPr lang="en-US" sz="2400" dirty="0"/>
              <a:t> modern, era </a:t>
            </a:r>
            <a:r>
              <a:rPr lang="en-US" sz="2400" dirty="0" err="1"/>
              <a:t>kolonial</a:t>
            </a:r>
            <a:r>
              <a:rPr lang="en-US" sz="2400" dirty="0"/>
              <a:t> </a:t>
            </a:r>
            <a:r>
              <a:rPr lang="en-US" sz="2400" dirty="0" err="1"/>
              <a:t>dan</a:t>
            </a:r>
            <a:r>
              <a:rPr lang="en-US" sz="2400" dirty="0"/>
              <a:t> </a:t>
            </a:r>
            <a:r>
              <a:rPr lang="en-US" sz="2400" dirty="0" err="1"/>
              <a:t>Perang</a:t>
            </a:r>
            <a:r>
              <a:rPr lang="en-US" sz="2400" dirty="0"/>
              <a:t> </a:t>
            </a:r>
            <a:r>
              <a:rPr lang="en-US" sz="2400" dirty="0" err="1"/>
              <a:t>Dingin</a:t>
            </a:r>
            <a:r>
              <a:rPr lang="en-US" sz="2400" dirty="0"/>
              <a:t>.</a:t>
            </a:r>
          </a:p>
        </p:txBody>
      </p:sp>
      <p:sp>
        <p:nvSpPr>
          <p:cNvPr id="4" name="Title 1"/>
          <p:cNvSpPr>
            <a:spLocks noGrp="1"/>
          </p:cNvSpPr>
          <p:nvPr>
            <p:ph type="title"/>
          </p:nvPr>
        </p:nvSpPr>
        <p:spPr>
          <a:xfrm>
            <a:off x="251520" y="274638"/>
            <a:ext cx="8568952" cy="490066"/>
          </a:xfrm>
        </p:spPr>
        <p:txBody>
          <a:bodyPr/>
          <a:lstStyle/>
          <a:p>
            <a:pPr algn="ctr"/>
            <a:r>
              <a:rPr lang="en-US" sz="2800" dirty="0">
                <a:solidFill>
                  <a:srgbClr val="FFFF00"/>
                </a:solidFill>
              </a:rPr>
              <a:t>SEJARAH KELAHIRAN STUDI HI</a:t>
            </a:r>
            <a:endParaRPr lang="id-ID" sz="2800" dirty="0">
              <a:solidFill>
                <a:srgbClr val="FFFF00"/>
              </a:solidFill>
            </a:endParaRPr>
          </a:p>
        </p:txBody>
      </p:sp>
    </p:spTree>
    <p:extLst>
      <p:ext uri="{BB962C8B-B14F-4D97-AF65-F5344CB8AC3E}">
        <p14:creationId xmlns:p14="http://schemas.microsoft.com/office/powerpoint/2010/main" val="2529529026"/>
      </p:ext>
    </p:extLst>
  </p:cSld>
  <p:clrMapOvr>
    <a:masterClrMapping/>
  </p:clrMapOvr>
</p:sld>
</file>

<file path=ppt/theme/theme1.xml><?xml version="1.0" encoding="utf-8"?>
<a:theme xmlns:a="http://schemas.openxmlformats.org/drawingml/2006/main" name="Horizon">
  <a:themeElements>
    <a:clrScheme name="Horizon">
      <a:dk1>
        <a:srgbClr val="000000"/>
      </a:dk1>
      <a:lt1>
        <a:srgbClr val="FFFFFF"/>
      </a:lt1>
      <a:dk2>
        <a:srgbClr val="1F2123"/>
      </a:dk2>
      <a:lt2>
        <a:srgbClr val="DC9E1F"/>
      </a:lt2>
      <a:accent1>
        <a:srgbClr val="7E97AD"/>
      </a:accent1>
      <a:accent2>
        <a:srgbClr val="CC8E60"/>
      </a:accent2>
      <a:accent3>
        <a:srgbClr val="7A6A60"/>
      </a:accent3>
      <a:accent4>
        <a:srgbClr val="B4936D"/>
      </a:accent4>
      <a:accent5>
        <a:srgbClr val="67787B"/>
      </a:accent5>
      <a:accent6>
        <a:srgbClr val="9D936F"/>
      </a:accent6>
      <a:hlink>
        <a:srgbClr val="646464"/>
      </a:hlink>
      <a:folHlink>
        <a:srgbClr val="969696"/>
      </a:folHlink>
    </a:clrScheme>
    <a:fontScheme name="Horizon">
      <a:maj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Horizon">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2924" dir="5400000" rotWithShape="0">
              <a:srgbClr val="000000">
                <a:alpha val="40000"/>
              </a:srgbClr>
            </a:outerShdw>
          </a:effectLst>
        </a:effectStyle>
        <a:effectStyle>
          <a:effectLst>
            <a:outerShdw blurRad="50800" dist="25400" dir="5400000"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96000"/>
                <a:shade val="100000"/>
                <a:alpha val="100000"/>
                <a:satMod val="140000"/>
              </a:schemeClr>
            </a:gs>
            <a:gs pos="31000">
              <a:schemeClr val="phClr">
                <a:tint val="100000"/>
                <a:shade val="90000"/>
                <a:alpha val="100000"/>
              </a:schemeClr>
            </a:gs>
            <a:gs pos="100000">
              <a:schemeClr val="phClr">
                <a:tint val="100000"/>
                <a:shade val="80000"/>
                <a:alpha val="100000"/>
              </a:schemeClr>
            </a:gs>
          </a:gsLst>
          <a:lin ang="5400000" scaled="0"/>
        </a:gradFill>
        <a:gradFill rotWithShape="1">
          <a:gsLst>
            <a:gs pos="0">
              <a:schemeClr val="phClr">
                <a:tint val="96000"/>
                <a:shade val="100000"/>
                <a:alpha val="100000"/>
                <a:satMod val="180000"/>
              </a:schemeClr>
            </a:gs>
            <a:gs pos="41000">
              <a:schemeClr val="phClr">
                <a:tint val="100000"/>
                <a:shade val="100000"/>
                <a:alpha val="100000"/>
                <a:satMod val="150000"/>
              </a:schemeClr>
            </a:gs>
            <a:gs pos="100000">
              <a:schemeClr val="phClr">
                <a:tint val="100000"/>
                <a:shade val="65000"/>
                <a:alpha val="100000"/>
              </a:schemeClr>
            </a:gs>
          </a:gsLst>
          <a:path path="circle">
            <a:fillToRect l="50000" t="8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3561</TotalTime>
  <Words>1897</Words>
  <Application>Microsoft Office PowerPoint</Application>
  <PresentationFormat>On-screen Show (4:3)</PresentationFormat>
  <Paragraphs>83</Paragraphs>
  <Slides>19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19</vt:i4>
      </vt:variant>
    </vt:vector>
  </HeadingPairs>
  <TitlesOfParts>
    <vt:vector size="22" baseType="lpstr">
      <vt:lpstr>Arial</vt:lpstr>
      <vt:lpstr>Arial Narrow</vt:lpstr>
      <vt:lpstr>Horizon</vt:lpstr>
      <vt:lpstr>PENGANTAR HUBUNGAN INTERNASIONAL (tujuan dan Sejarah studi HI)</vt:lpstr>
      <vt:lpstr>RUANG LINGKUP studi HUBUNGAN INTERNASIONAL THE SCOPE OF INTERNATIONAL RELATIONS</vt:lpstr>
      <vt:lpstr>ISU-ISU KONTEMPORER DALAM STUDI HI CONTEMPORARY ISSUES IN THE STUDY OF IR</vt:lpstr>
      <vt:lpstr>ISTILAH-ISTILAH HI SEBAGAI BIDANG STUDI THE TERMS OF IR AS A FIELD OF STUDy</vt:lpstr>
      <vt:lpstr>PowerPoint Presentation</vt:lpstr>
      <vt:lpstr>ILMU HI SEBAGAI ILMU INTEGRATOR ATAU SEBAGAI BIDANG STUDI KONVERGEN </vt:lpstr>
      <vt:lpstr>HI BUKAN BAGIAN DARI ILMU POLITIK IR IS NOT A PART OF POLITICAL SCIENCE</vt:lpstr>
      <vt:lpstr>HISTORY OF THE STUDY OF IR</vt:lpstr>
      <vt:lpstr>SEJARAH KELAHIRAN STUDI HI</vt:lpstr>
      <vt:lpstr>THE DEVELOPMENT OF THE STUDY OF IR</vt:lpstr>
      <vt:lpstr>SEJARAH KELAHIRAN STUDI HI</vt:lpstr>
      <vt:lpstr>THE INITIAL GOALS OF THE STUDY OF IR  (TUJUAN AWAL STUDI HUBUNGAN INTERNASIONAL)</vt:lpstr>
      <vt:lpstr>TUJUAN STUDI HUBUNGAN INTERNASIONAL (THE GOAL OF IR STUDIES)</vt:lpstr>
      <vt:lpstr>Robert JACKSON &amp; GEORG SORENSEN: WHY WE SHOULD STUDY INTERNATIONAL RELATIONS? </vt:lpstr>
      <vt:lpstr>MENGAPA PERLU MEMPELAJARI STUDI HI? (why should we study international Relations)?</vt:lpstr>
      <vt:lpstr>THE ASSUMPTIONS OF IMPORTANCE  (ASUMSI BAHWA HI PENTING BAGI HIDUP KITA)</vt:lpstr>
      <vt:lpstr>THE ASSUMPTION OF UNDERSTANDABILITY (ASUMSI HI PERLU DIPAHAMI LEBIH BAIK LAGI)</vt:lpstr>
      <vt:lpstr>THE ASSUMPTION OF CONTROLLABILITY (ASUMSI HI PERLU KITA MANAGE/KONTROL)</vt:lpstr>
      <vt:lpstr>THANK YOU</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PENGANTAR HUBUNGAN INTERNASIONAL (Introduction to International Relations)</dc:title>
  <dc:creator>Umar</dc:creator>
  <cp:lastModifiedBy>Umar Bakry</cp:lastModifiedBy>
  <cp:revision>288</cp:revision>
  <dcterms:created xsi:type="dcterms:W3CDTF">2011-04-21T06:18:54Z</dcterms:created>
  <dcterms:modified xsi:type="dcterms:W3CDTF">2025-11-21T02:13:51Z</dcterms:modified>
</cp:coreProperties>
</file>