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slideMasters/slideMaster1.xml" ContentType="application/vnd.openxmlformats-officedocument.presentationml.slideMaster+xml"/>
  <Override PartName="/ppt/notesSlides/notesSlide9.xml" ContentType="application/vnd.openxmlformats-officedocument.presentationml.notesSlide+xml"/>
  <Override PartName="/ppt/notesSlides/notesSlide12.xml" ContentType="application/vnd.openxmlformats-officedocument.presentationml.notesSl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22.xml" ContentType="application/vnd.openxmlformats-officedocument.presentationml.slideLayout+xml"/>
  <Override PartName="/ppt/notesSlides/notesSlide2.xml" ContentType="application/vnd.openxmlformats-officedocument.presentationml.notesSlid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notesSlides/notesSlide1.xml" ContentType="application/vnd.openxmlformats-officedocument.presentationml.notesSlide+xml"/>
  <Override PartName="/ppt/slideLayouts/slideLayout28.xml" ContentType="application/vnd.openxmlformats-officedocument.presentationml.slideLayout+xml"/>
  <Override PartName="/ppt/slideLayouts/slideLayout27.xml" ContentType="application/vnd.openxmlformats-officedocument.presentationml.slideLayout+xml"/>
  <Override PartName="/ppt/slideLayouts/slideLayout29.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722" r:id="rId1"/>
  </p:sldMasterIdLst>
  <p:notesMasterIdLst>
    <p:notesMasterId r:id="rId14"/>
  </p:notesMasterIdLst>
  <p:handoutMasterIdLst>
    <p:handoutMasterId r:id="rId15"/>
  </p:handoutMasterIdLst>
  <p:sldIdLst>
    <p:sldId id="1479" r:id="rId2"/>
    <p:sldId id="1229" r:id="rId3"/>
    <p:sldId id="1484" r:id="rId4"/>
    <p:sldId id="1485" r:id="rId5"/>
    <p:sldId id="1486" r:id="rId6"/>
    <p:sldId id="1487" r:id="rId7"/>
    <p:sldId id="1488" r:id="rId8"/>
    <p:sldId id="1489" r:id="rId9"/>
    <p:sldId id="1490" r:id="rId10"/>
    <p:sldId id="1491" r:id="rId11"/>
    <p:sldId id="1492" r:id="rId12"/>
    <p:sldId id="1493" r:id="rId13"/>
  </p:sldIdLst>
  <p:sldSz cx="24384000" cy="13716000"/>
  <p:notesSz cx="6858000" cy="9144000"/>
  <p:defaultTextStyle>
    <a:defPPr>
      <a:defRPr lang="en-US"/>
    </a:defPPr>
    <a:lvl1pPr algn="l" defTabSz="1827213" rtl="0" eaLnBrk="0" fontAlgn="base" hangingPunct="0">
      <a:spcBef>
        <a:spcPct val="0"/>
      </a:spcBef>
      <a:spcAft>
        <a:spcPct val="0"/>
      </a:spcAft>
      <a:defRPr sz="3600" kern="1200">
        <a:solidFill>
          <a:schemeClr val="tx1"/>
        </a:solidFill>
        <a:latin typeface="Lato Light"/>
        <a:ea typeface="+mn-ea"/>
        <a:cs typeface="+mn-cs"/>
      </a:defRPr>
    </a:lvl1pPr>
    <a:lvl2pPr marL="912813" indent="-455613" algn="l" defTabSz="1827213" rtl="0" eaLnBrk="0" fontAlgn="base" hangingPunct="0">
      <a:spcBef>
        <a:spcPct val="0"/>
      </a:spcBef>
      <a:spcAft>
        <a:spcPct val="0"/>
      </a:spcAft>
      <a:defRPr sz="3600" kern="1200">
        <a:solidFill>
          <a:schemeClr val="tx1"/>
        </a:solidFill>
        <a:latin typeface="Lato Light"/>
        <a:ea typeface="+mn-ea"/>
        <a:cs typeface="+mn-cs"/>
      </a:defRPr>
    </a:lvl2pPr>
    <a:lvl3pPr marL="1827213" indent="-912813" algn="l" defTabSz="1827213" rtl="0" eaLnBrk="0" fontAlgn="base" hangingPunct="0">
      <a:spcBef>
        <a:spcPct val="0"/>
      </a:spcBef>
      <a:spcAft>
        <a:spcPct val="0"/>
      </a:spcAft>
      <a:defRPr sz="3600" kern="1200">
        <a:solidFill>
          <a:schemeClr val="tx1"/>
        </a:solidFill>
        <a:latin typeface="Lato Light"/>
        <a:ea typeface="+mn-ea"/>
        <a:cs typeface="+mn-cs"/>
      </a:defRPr>
    </a:lvl3pPr>
    <a:lvl4pPr marL="2741613" indent="-1370013" algn="l" defTabSz="1827213" rtl="0" eaLnBrk="0" fontAlgn="base" hangingPunct="0">
      <a:spcBef>
        <a:spcPct val="0"/>
      </a:spcBef>
      <a:spcAft>
        <a:spcPct val="0"/>
      </a:spcAft>
      <a:defRPr sz="3600" kern="1200">
        <a:solidFill>
          <a:schemeClr val="tx1"/>
        </a:solidFill>
        <a:latin typeface="Lato Light"/>
        <a:ea typeface="+mn-ea"/>
        <a:cs typeface="+mn-cs"/>
      </a:defRPr>
    </a:lvl4pPr>
    <a:lvl5pPr marL="3656013" indent="-1827213" algn="l" defTabSz="1827213" rtl="0" eaLnBrk="0" fontAlgn="base" hangingPunct="0">
      <a:spcBef>
        <a:spcPct val="0"/>
      </a:spcBef>
      <a:spcAft>
        <a:spcPct val="0"/>
      </a:spcAft>
      <a:defRPr sz="3600" kern="1200">
        <a:solidFill>
          <a:schemeClr val="tx1"/>
        </a:solidFill>
        <a:latin typeface="Lato Light"/>
        <a:ea typeface="+mn-ea"/>
        <a:cs typeface="+mn-cs"/>
      </a:defRPr>
    </a:lvl5pPr>
    <a:lvl6pPr marL="2286000" algn="l" defTabSz="914400" rtl="0" eaLnBrk="1" latinLnBrk="0" hangingPunct="1">
      <a:defRPr sz="3600" kern="1200">
        <a:solidFill>
          <a:schemeClr val="tx1"/>
        </a:solidFill>
        <a:latin typeface="Lato Light"/>
        <a:ea typeface="+mn-ea"/>
        <a:cs typeface="+mn-cs"/>
      </a:defRPr>
    </a:lvl6pPr>
    <a:lvl7pPr marL="2743200" algn="l" defTabSz="914400" rtl="0" eaLnBrk="1" latinLnBrk="0" hangingPunct="1">
      <a:defRPr sz="3600" kern="1200">
        <a:solidFill>
          <a:schemeClr val="tx1"/>
        </a:solidFill>
        <a:latin typeface="Lato Light"/>
        <a:ea typeface="+mn-ea"/>
        <a:cs typeface="+mn-cs"/>
      </a:defRPr>
    </a:lvl7pPr>
    <a:lvl8pPr marL="3200400" algn="l" defTabSz="914400" rtl="0" eaLnBrk="1" latinLnBrk="0" hangingPunct="1">
      <a:defRPr sz="3600" kern="1200">
        <a:solidFill>
          <a:schemeClr val="tx1"/>
        </a:solidFill>
        <a:latin typeface="Lato Light"/>
        <a:ea typeface="+mn-ea"/>
        <a:cs typeface="+mn-cs"/>
      </a:defRPr>
    </a:lvl8pPr>
    <a:lvl9pPr marL="3657600" algn="l" defTabSz="914400" rtl="0" eaLnBrk="1" latinLnBrk="0" hangingPunct="1">
      <a:defRPr sz="3600" kern="1200">
        <a:solidFill>
          <a:schemeClr val="tx1"/>
        </a:solidFill>
        <a:latin typeface="Lato Light"/>
        <a:ea typeface="+mn-ea"/>
        <a:cs typeface="+mn-cs"/>
      </a:defRPr>
    </a:lvl9pPr>
  </p:defaultTextStyle>
  <p:extLst>
    <p:ext uri="{EFAFB233-063F-42B5-8137-9DF3F51BA10A}">
      <p15:sldGuideLst xmlns:p15="http://schemas.microsoft.com/office/powerpoint/2012/main">
        <p15:guide id="1" orient="horz" pos="4320" userDrawn="1">
          <p15:clr>
            <a:srgbClr val="A4A3A4"/>
          </p15:clr>
        </p15:guide>
        <p15:guide id="2" pos="76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32E"/>
    <a:srgbClr val="2F2F2F"/>
    <a:srgbClr val="445469"/>
    <a:srgbClr val="FBB62B"/>
    <a:srgbClr val="364D65"/>
    <a:srgbClr val="FBC81F"/>
    <a:srgbClr val="2C4054"/>
    <a:srgbClr val="FADF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01" autoAdjust="0"/>
    <p:restoredTop sz="99409" autoAdjust="0"/>
  </p:normalViewPr>
  <p:slideViewPr>
    <p:cSldViewPr snapToGrid="0" snapToObjects="1">
      <p:cViewPr varScale="1">
        <p:scale>
          <a:sx n="44" d="100"/>
          <a:sy n="44" d="100"/>
        </p:scale>
        <p:origin x="426" y="108"/>
      </p:cViewPr>
      <p:guideLst>
        <p:guide orient="horz" pos="4320"/>
        <p:guide pos="76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5" d="100"/>
        <a:sy n="65" d="100"/>
      </p:scale>
      <p:origin x="0" y="28992"/>
    </p:cViewPr>
  </p:sorterViewPr>
  <p:notesViewPr>
    <p:cSldViewPr snapToGrid="0" snapToObjects="1">
      <p:cViewPr varScale="1">
        <p:scale>
          <a:sx n="69" d="100"/>
          <a:sy n="69" d="100"/>
        </p:scale>
        <p:origin x="278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C1B79A9-3CFA-41DB-AFF2-592DE0727D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id-ID"/>
          </a:p>
        </p:txBody>
      </p:sp>
      <p:sp>
        <p:nvSpPr>
          <p:cNvPr id="3" name="Date Placeholder 2">
            <a:extLst>
              <a:ext uri="{FF2B5EF4-FFF2-40B4-BE49-F238E27FC236}">
                <a16:creationId xmlns:a16="http://schemas.microsoft.com/office/drawing/2014/main" id="{510F28C3-B98C-40F1-8F62-3DBD131AD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E3B69050-4F48-430B-8E10-A6C3816CD2C1}" type="datetimeFigureOut">
              <a:rPr lang="id-ID"/>
              <a:pPr>
                <a:defRPr/>
              </a:pPr>
              <a:t>06/05/2020</a:t>
            </a:fld>
            <a:endParaRPr lang="id-ID"/>
          </a:p>
        </p:txBody>
      </p:sp>
      <p:sp>
        <p:nvSpPr>
          <p:cNvPr id="4" name="Footer Placeholder 3">
            <a:extLst>
              <a:ext uri="{FF2B5EF4-FFF2-40B4-BE49-F238E27FC236}">
                <a16:creationId xmlns:a16="http://schemas.microsoft.com/office/drawing/2014/main" id="{3E05C9B2-06FE-4FC1-ABD1-518FB82BF4F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id-ID"/>
          </a:p>
        </p:txBody>
      </p:sp>
      <p:sp>
        <p:nvSpPr>
          <p:cNvPr id="5" name="Slide Number Placeholder 4">
            <a:extLst>
              <a:ext uri="{FF2B5EF4-FFF2-40B4-BE49-F238E27FC236}">
                <a16:creationId xmlns:a16="http://schemas.microsoft.com/office/drawing/2014/main" id="{69281806-9674-48E2-B39A-AEA66677A32F}"/>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1362A2C-64A2-443C-BCAB-15FB4F1C8D95}" type="slidenum">
              <a:rPr lang="id-ID"/>
              <a:pPr/>
              <a:t>‹#›</a:t>
            </a:fld>
            <a:endParaRPr lang="id-ID"/>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7F1BF91-004A-406C-A2EB-CA12568648D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1828434" eaLnBrk="1" fontAlgn="auto" hangingPunct="1">
              <a:spcBef>
                <a:spcPts val="0"/>
              </a:spcBef>
              <a:spcAft>
                <a:spcPts val="0"/>
              </a:spcAft>
              <a:defRPr sz="1200">
                <a:latin typeface="Lato Light"/>
              </a:defRPr>
            </a:lvl1pPr>
          </a:lstStyle>
          <a:p>
            <a:pPr>
              <a:defRPr/>
            </a:pPr>
            <a:endParaRPr lang="en-US"/>
          </a:p>
        </p:txBody>
      </p:sp>
      <p:sp>
        <p:nvSpPr>
          <p:cNvPr id="3" name="Date Placeholder 2">
            <a:extLst>
              <a:ext uri="{FF2B5EF4-FFF2-40B4-BE49-F238E27FC236}">
                <a16:creationId xmlns:a16="http://schemas.microsoft.com/office/drawing/2014/main" id="{30349429-8D0A-452D-9D3C-E44073ACFBD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defTabSz="1828434" eaLnBrk="1" fontAlgn="auto" hangingPunct="1">
              <a:spcBef>
                <a:spcPts val="0"/>
              </a:spcBef>
              <a:spcAft>
                <a:spcPts val="0"/>
              </a:spcAft>
              <a:defRPr sz="1200">
                <a:latin typeface="Lato Light"/>
              </a:defRPr>
            </a:lvl1pPr>
          </a:lstStyle>
          <a:p>
            <a:pPr>
              <a:defRPr/>
            </a:pPr>
            <a:fld id="{1C16431D-6F1D-4892-8655-E5D3F9C9EA39}" type="datetimeFigureOut">
              <a:rPr lang="en-US"/>
              <a:pPr>
                <a:defRPr/>
              </a:pPr>
              <a:t>5/6/2020</a:t>
            </a:fld>
            <a:endParaRPr lang="en-US" dirty="0"/>
          </a:p>
        </p:txBody>
      </p:sp>
      <p:sp>
        <p:nvSpPr>
          <p:cNvPr id="4" name="Slide Image Placeholder 3">
            <a:extLst>
              <a:ext uri="{FF2B5EF4-FFF2-40B4-BE49-F238E27FC236}">
                <a16:creationId xmlns:a16="http://schemas.microsoft.com/office/drawing/2014/main" id="{B06D73B2-DD44-41BF-A980-1186DCFC0BA1}"/>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4C2B0B50-C86C-4ED8-8C19-9219FA7531A3}"/>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a:extLst>
              <a:ext uri="{FF2B5EF4-FFF2-40B4-BE49-F238E27FC236}">
                <a16:creationId xmlns:a16="http://schemas.microsoft.com/office/drawing/2014/main" id="{69345AE5-306C-4A33-A0EF-584A6CE5A82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1828434" eaLnBrk="1" fontAlgn="auto" hangingPunct="1">
              <a:spcBef>
                <a:spcPts val="0"/>
              </a:spcBef>
              <a:spcAft>
                <a:spcPts val="0"/>
              </a:spcAft>
              <a:defRPr sz="1200">
                <a:latin typeface="Lato Light"/>
              </a:defRPr>
            </a:lvl1pPr>
          </a:lstStyle>
          <a:p>
            <a:pPr>
              <a:defRPr/>
            </a:pPr>
            <a:endParaRPr lang="en-US"/>
          </a:p>
        </p:txBody>
      </p:sp>
      <p:sp>
        <p:nvSpPr>
          <p:cNvPr id="7" name="Slide Number Placeholder 6">
            <a:extLst>
              <a:ext uri="{FF2B5EF4-FFF2-40B4-BE49-F238E27FC236}">
                <a16:creationId xmlns:a16="http://schemas.microsoft.com/office/drawing/2014/main" id="{F591FB40-DD57-48B7-9B10-F4C01910CD7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DA956054-0D1B-457E-9FCF-64390D6D8F9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2400" kern="1200">
        <a:solidFill>
          <a:schemeClr val="tx1"/>
        </a:solidFill>
        <a:latin typeface="Lato Light"/>
        <a:ea typeface="+mn-ea"/>
        <a:cs typeface="+mn-cs"/>
      </a:defRPr>
    </a:lvl1pPr>
    <a:lvl2pPr marL="912813" algn="l" defTabSz="912813" rtl="0" eaLnBrk="0" fontAlgn="base" hangingPunct="0">
      <a:spcBef>
        <a:spcPct val="30000"/>
      </a:spcBef>
      <a:spcAft>
        <a:spcPct val="0"/>
      </a:spcAft>
      <a:defRPr sz="2400" kern="1200">
        <a:solidFill>
          <a:schemeClr val="tx1"/>
        </a:solidFill>
        <a:latin typeface="Lato Light"/>
        <a:ea typeface="+mn-ea"/>
        <a:cs typeface="+mn-cs"/>
      </a:defRPr>
    </a:lvl2pPr>
    <a:lvl3pPr marL="1827213" algn="l" defTabSz="912813" rtl="0" eaLnBrk="0" fontAlgn="base" hangingPunct="0">
      <a:spcBef>
        <a:spcPct val="30000"/>
      </a:spcBef>
      <a:spcAft>
        <a:spcPct val="0"/>
      </a:spcAft>
      <a:defRPr sz="2400" kern="1200">
        <a:solidFill>
          <a:schemeClr val="tx1"/>
        </a:solidFill>
        <a:latin typeface="Lato Light"/>
        <a:ea typeface="+mn-ea"/>
        <a:cs typeface="+mn-cs"/>
      </a:defRPr>
    </a:lvl3pPr>
    <a:lvl4pPr marL="2741613" algn="l" defTabSz="912813" rtl="0" eaLnBrk="0" fontAlgn="base" hangingPunct="0">
      <a:spcBef>
        <a:spcPct val="30000"/>
      </a:spcBef>
      <a:spcAft>
        <a:spcPct val="0"/>
      </a:spcAft>
      <a:defRPr sz="2400" kern="1200">
        <a:solidFill>
          <a:schemeClr val="tx1"/>
        </a:solidFill>
        <a:latin typeface="Lato Light"/>
        <a:ea typeface="+mn-ea"/>
        <a:cs typeface="+mn-cs"/>
      </a:defRPr>
    </a:lvl4pPr>
    <a:lvl5pPr marL="3656013" algn="l" defTabSz="912813" rtl="0" eaLnBrk="0" fontAlgn="base" hangingPunct="0">
      <a:spcBef>
        <a:spcPct val="30000"/>
      </a:spcBef>
      <a:spcAft>
        <a:spcPct val="0"/>
      </a:spcAft>
      <a:defRPr sz="2400" kern="1200">
        <a:solidFill>
          <a:schemeClr val="tx1"/>
        </a:solidFill>
        <a:latin typeface="Lato Light"/>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normAutofit/>
          </a:bodyPr>
          <a:lstStyle/>
          <a:p>
            <a:pPr marL="171450" indent="-171450">
              <a:buFont typeface="Arial" panose="020B0604020202020204" pitchFamily="34" charset="0"/>
              <a:buChar char="•"/>
            </a:pPr>
            <a:r>
              <a:rPr lang="id-ID" sz="1800" smtClean="0"/>
              <a:t>Assalamu’alikum....</a:t>
            </a:r>
          </a:p>
          <a:p>
            <a:pPr marL="171450" indent="-171450">
              <a:buFont typeface="Arial" panose="020B0604020202020204" pitchFamily="34" charset="0"/>
              <a:buChar char="•"/>
            </a:pPr>
            <a:r>
              <a:rPr lang="id-ID" sz="1800" smtClean="0"/>
              <a:t>Pada kesempatan ini saya akan membahas materi kuliahTermodinamika Teknik.</a:t>
            </a:r>
          </a:p>
          <a:p>
            <a:pPr marL="171450" indent="-171450">
              <a:buFont typeface="Arial" panose="020B0604020202020204" pitchFamily="34" charset="0"/>
              <a:buChar char="•"/>
            </a:pPr>
            <a:r>
              <a:rPr lang="id-ID" sz="1800" smtClean="0"/>
              <a:t>Materi yang disampaikan untuk pertemuan minggu pertama tentang Pendahuluan Termodinamika</a:t>
            </a:r>
          </a:p>
        </p:txBody>
      </p:sp>
      <p:sp>
        <p:nvSpPr>
          <p:cNvPr id="4" name="Slide Number Placeholder 3"/>
          <p:cNvSpPr>
            <a:spLocks noGrp="1"/>
          </p:cNvSpPr>
          <p:nvPr>
            <p:ph type="sldNum" sz="quarter" idx="10"/>
          </p:nvPr>
        </p:nvSpPr>
        <p:spPr/>
        <p:txBody>
          <a:bodyPr/>
          <a:lstStyle/>
          <a:p>
            <a:fld id="{DA956054-0D1B-457E-9FCF-64390D6D8F9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normAutofit/>
          </a:bodyPr>
          <a:lstStyle/>
          <a:p>
            <a:pPr marL="109538" indent="-109538">
              <a:buFont typeface="Arial" pitchFamily="34" charset="0"/>
              <a:buChar char="•"/>
            </a:pPr>
            <a:r>
              <a:rPr lang="en-US" sz="1600" smtClean="0"/>
              <a:t>Pada pertemuan kali ini kita membahas tentang defenisi termodinamika</a:t>
            </a:r>
          </a:p>
          <a:p>
            <a:pPr marL="109538" indent="-109538">
              <a:buFont typeface="Arial" pitchFamily="34" charset="0"/>
              <a:buChar char="•"/>
            </a:pPr>
            <a:r>
              <a:rPr lang="en-US" sz="1600" smtClean="0"/>
              <a:t>Istilah termodinamika berasal dari bahasa Yunani yang terdiri dari 2 kata, yaitu therme atau thermo dan dynamis atau dynamics </a:t>
            </a:r>
          </a:p>
          <a:p>
            <a:pPr marL="109538" indent="-109538">
              <a:buFont typeface="Arial" pitchFamily="34" charset="0"/>
              <a:buChar char="•"/>
            </a:pPr>
            <a:r>
              <a:rPr lang="en-US" sz="1600" smtClean="0"/>
              <a:t>Thermo artinya panas dan dynamics artinya gerak</a:t>
            </a:r>
          </a:p>
          <a:p>
            <a:pPr marL="109538" indent="-109538">
              <a:buFont typeface="Arial" pitchFamily="34" charset="0"/>
              <a:buChar char="•"/>
            </a:pPr>
            <a:r>
              <a:rPr lang="en-US" sz="1600" smtClean="0"/>
              <a:t>Jadi termodinamika merupakan cabang ilmu Fisika yang membahas tentang pergerakan atau perpindahan panas</a:t>
            </a:r>
          </a:p>
          <a:p>
            <a:pPr marL="109538" indent="-109538">
              <a:buFont typeface="Arial" pitchFamily="34" charset="0"/>
              <a:buChar char="•"/>
            </a:pPr>
            <a:endParaRPr lang="en-US" sz="1600"/>
          </a:p>
        </p:txBody>
      </p:sp>
      <p:sp>
        <p:nvSpPr>
          <p:cNvPr id="4" name="Slide Number Placeholder 3"/>
          <p:cNvSpPr>
            <a:spLocks noGrp="1"/>
          </p:cNvSpPr>
          <p:nvPr>
            <p:ph type="sldNum" sz="quarter" idx="10"/>
          </p:nvPr>
        </p:nvSpPr>
        <p:spPr/>
        <p:txBody>
          <a:bodyPr/>
          <a:lstStyle/>
          <a:p>
            <a:fld id="{DA956054-0D1B-457E-9FCF-64390D6D8F9A}" type="slidenum">
              <a:rPr lang="en-US" smtClean="0"/>
              <a:pPr/>
              <a:t>10</a:t>
            </a:fld>
            <a:endParaRPr lang="en-US"/>
          </a:p>
        </p:txBody>
      </p:sp>
    </p:spTree>
    <p:extLst>
      <p:ext uri="{BB962C8B-B14F-4D97-AF65-F5344CB8AC3E}">
        <p14:creationId xmlns:p14="http://schemas.microsoft.com/office/powerpoint/2010/main" val="1405540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normAutofit/>
          </a:bodyPr>
          <a:lstStyle/>
          <a:p>
            <a:pPr marL="109538" indent="-109538">
              <a:buFont typeface="Arial" pitchFamily="34" charset="0"/>
              <a:buChar char="•"/>
            </a:pPr>
            <a:r>
              <a:rPr lang="en-US" sz="1600" smtClean="0"/>
              <a:t>Pada pertemuan kali ini kita membahas tentang defenisi termodinamika</a:t>
            </a:r>
          </a:p>
          <a:p>
            <a:pPr marL="109538" indent="-109538">
              <a:buFont typeface="Arial" pitchFamily="34" charset="0"/>
              <a:buChar char="•"/>
            </a:pPr>
            <a:r>
              <a:rPr lang="en-US" sz="1600" smtClean="0"/>
              <a:t>Istilah termodinamika berasal dari bahasa Yunani yang terdiri dari 2 kata, yaitu therme atau thermo dan dynamis atau dynamics </a:t>
            </a:r>
          </a:p>
          <a:p>
            <a:pPr marL="109538" indent="-109538">
              <a:buFont typeface="Arial" pitchFamily="34" charset="0"/>
              <a:buChar char="•"/>
            </a:pPr>
            <a:r>
              <a:rPr lang="en-US" sz="1600" smtClean="0"/>
              <a:t>Thermo artinya panas dan dynamics artinya gerak</a:t>
            </a:r>
          </a:p>
          <a:p>
            <a:pPr marL="109538" indent="-109538">
              <a:buFont typeface="Arial" pitchFamily="34" charset="0"/>
              <a:buChar char="•"/>
            </a:pPr>
            <a:r>
              <a:rPr lang="en-US" sz="1600" smtClean="0"/>
              <a:t>Jadi termodinamika merupakan cabang ilmu Fisika yang membahas tentang pergerakan atau perpindahan panas</a:t>
            </a:r>
          </a:p>
          <a:p>
            <a:pPr marL="109538" indent="-109538">
              <a:buFont typeface="Arial" pitchFamily="34" charset="0"/>
              <a:buChar char="•"/>
            </a:pPr>
            <a:endParaRPr lang="en-US" sz="1600"/>
          </a:p>
        </p:txBody>
      </p:sp>
      <p:sp>
        <p:nvSpPr>
          <p:cNvPr id="4" name="Slide Number Placeholder 3"/>
          <p:cNvSpPr>
            <a:spLocks noGrp="1"/>
          </p:cNvSpPr>
          <p:nvPr>
            <p:ph type="sldNum" sz="quarter" idx="10"/>
          </p:nvPr>
        </p:nvSpPr>
        <p:spPr/>
        <p:txBody>
          <a:bodyPr/>
          <a:lstStyle/>
          <a:p>
            <a:fld id="{DA956054-0D1B-457E-9FCF-64390D6D8F9A}" type="slidenum">
              <a:rPr lang="en-US" smtClean="0"/>
              <a:pPr/>
              <a:t>11</a:t>
            </a:fld>
            <a:endParaRPr lang="en-US"/>
          </a:p>
        </p:txBody>
      </p:sp>
    </p:spTree>
    <p:extLst>
      <p:ext uri="{BB962C8B-B14F-4D97-AF65-F5344CB8AC3E}">
        <p14:creationId xmlns:p14="http://schemas.microsoft.com/office/powerpoint/2010/main" val="13048926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normAutofit/>
          </a:bodyPr>
          <a:lstStyle/>
          <a:p>
            <a:pPr marL="109538" indent="-109538">
              <a:buFont typeface="Arial" pitchFamily="34" charset="0"/>
              <a:buChar char="•"/>
            </a:pPr>
            <a:r>
              <a:rPr lang="en-US" sz="1600" smtClean="0"/>
              <a:t>Pada pertemuan kali ini kita membahas tentang defenisi termodinamika</a:t>
            </a:r>
          </a:p>
          <a:p>
            <a:pPr marL="109538" indent="-109538">
              <a:buFont typeface="Arial" pitchFamily="34" charset="0"/>
              <a:buChar char="•"/>
            </a:pPr>
            <a:r>
              <a:rPr lang="en-US" sz="1600" smtClean="0"/>
              <a:t>Istilah termodinamika berasal dari bahasa Yunani yang terdiri dari 2 kata, yaitu therme atau thermo dan dynamis atau dynamics </a:t>
            </a:r>
          </a:p>
          <a:p>
            <a:pPr marL="109538" indent="-109538">
              <a:buFont typeface="Arial" pitchFamily="34" charset="0"/>
              <a:buChar char="•"/>
            </a:pPr>
            <a:r>
              <a:rPr lang="en-US" sz="1600" smtClean="0"/>
              <a:t>Thermo artinya panas dan dynamics artinya gerak</a:t>
            </a:r>
          </a:p>
          <a:p>
            <a:pPr marL="109538" indent="-109538">
              <a:buFont typeface="Arial" pitchFamily="34" charset="0"/>
              <a:buChar char="•"/>
            </a:pPr>
            <a:r>
              <a:rPr lang="en-US" sz="1600" smtClean="0"/>
              <a:t>Jadi termodinamika merupakan cabang ilmu Fisika yang membahas tentang pergerakan atau perpindahan panas</a:t>
            </a:r>
          </a:p>
          <a:p>
            <a:pPr marL="109538" indent="-109538">
              <a:buFont typeface="Arial" pitchFamily="34" charset="0"/>
              <a:buChar char="•"/>
            </a:pPr>
            <a:endParaRPr lang="en-US" sz="1600"/>
          </a:p>
        </p:txBody>
      </p:sp>
      <p:sp>
        <p:nvSpPr>
          <p:cNvPr id="4" name="Slide Number Placeholder 3"/>
          <p:cNvSpPr>
            <a:spLocks noGrp="1"/>
          </p:cNvSpPr>
          <p:nvPr>
            <p:ph type="sldNum" sz="quarter" idx="10"/>
          </p:nvPr>
        </p:nvSpPr>
        <p:spPr/>
        <p:txBody>
          <a:bodyPr/>
          <a:lstStyle/>
          <a:p>
            <a:fld id="{DA956054-0D1B-457E-9FCF-64390D6D8F9A}" type="slidenum">
              <a:rPr lang="en-US" smtClean="0"/>
              <a:pPr/>
              <a:t>12</a:t>
            </a:fld>
            <a:endParaRPr lang="en-US"/>
          </a:p>
        </p:txBody>
      </p:sp>
    </p:spTree>
    <p:extLst>
      <p:ext uri="{BB962C8B-B14F-4D97-AF65-F5344CB8AC3E}">
        <p14:creationId xmlns:p14="http://schemas.microsoft.com/office/powerpoint/2010/main" val="538221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normAutofit/>
          </a:bodyPr>
          <a:lstStyle/>
          <a:p>
            <a:pPr marL="109538" indent="-109538">
              <a:buFont typeface="Arial" pitchFamily="34" charset="0"/>
              <a:buChar char="•"/>
            </a:pPr>
            <a:r>
              <a:rPr lang="en-US" sz="1600" smtClean="0"/>
              <a:t>Pada pertemuan kali ini kita membahas tentang defenisi termodinamika</a:t>
            </a:r>
          </a:p>
          <a:p>
            <a:pPr marL="109538" indent="-109538">
              <a:buFont typeface="Arial" pitchFamily="34" charset="0"/>
              <a:buChar char="•"/>
            </a:pPr>
            <a:r>
              <a:rPr lang="en-US" sz="1600" smtClean="0"/>
              <a:t>Istilah termodinamika berasal dari bahasa Yunani yang terdiri dari 2 kata, yaitu therme atau thermo dan dynamis atau dynamics </a:t>
            </a:r>
          </a:p>
          <a:p>
            <a:pPr marL="109538" indent="-109538">
              <a:buFont typeface="Arial" pitchFamily="34" charset="0"/>
              <a:buChar char="•"/>
            </a:pPr>
            <a:r>
              <a:rPr lang="en-US" sz="1600" smtClean="0"/>
              <a:t>Thermo artinya panas dan dynamics artinya gerak</a:t>
            </a:r>
          </a:p>
          <a:p>
            <a:pPr marL="109538" indent="-109538">
              <a:buFont typeface="Arial" pitchFamily="34" charset="0"/>
              <a:buChar char="•"/>
            </a:pPr>
            <a:r>
              <a:rPr lang="en-US" sz="1600" smtClean="0"/>
              <a:t>Jadi termodinamika merupakan cabang ilmu Fisika yang membahas tentang pergerakan atau perpindahan panas</a:t>
            </a:r>
          </a:p>
          <a:p>
            <a:pPr marL="109538" indent="-109538">
              <a:buFont typeface="Arial" pitchFamily="34" charset="0"/>
              <a:buChar char="•"/>
            </a:pPr>
            <a:endParaRPr lang="en-US" sz="1600"/>
          </a:p>
        </p:txBody>
      </p:sp>
      <p:sp>
        <p:nvSpPr>
          <p:cNvPr id="4" name="Slide Number Placeholder 3"/>
          <p:cNvSpPr>
            <a:spLocks noGrp="1"/>
          </p:cNvSpPr>
          <p:nvPr>
            <p:ph type="sldNum" sz="quarter" idx="10"/>
          </p:nvPr>
        </p:nvSpPr>
        <p:spPr/>
        <p:txBody>
          <a:bodyPr/>
          <a:lstStyle/>
          <a:p>
            <a:fld id="{DA956054-0D1B-457E-9FCF-64390D6D8F9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normAutofit/>
          </a:bodyPr>
          <a:lstStyle/>
          <a:p>
            <a:pPr marL="109538" indent="-109538">
              <a:buFont typeface="Arial" pitchFamily="34" charset="0"/>
              <a:buChar char="•"/>
            </a:pPr>
            <a:r>
              <a:rPr lang="en-US" sz="1600" smtClean="0"/>
              <a:t>Pada pertemuan kali ini kita membahas tentang defenisi termodinamika</a:t>
            </a:r>
          </a:p>
          <a:p>
            <a:pPr marL="109538" indent="-109538">
              <a:buFont typeface="Arial" pitchFamily="34" charset="0"/>
              <a:buChar char="•"/>
            </a:pPr>
            <a:r>
              <a:rPr lang="en-US" sz="1600" smtClean="0"/>
              <a:t>Istilah termodinamika berasal dari bahasa Yunani yang terdiri dari 2 kata, yaitu therme atau thermo dan dynamis atau dynamics </a:t>
            </a:r>
          </a:p>
          <a:p>
            <a:pPr marL="109538" indent="-109538">
              <a:buFont typeface="Arial" pitchFamily="34" charset="0"/>
              <a:buChar char="•"/>
            </a:pPr>
            <a:r>
              <a:rPr lang="en-US" sz="1600" smtClean="0"/>
              <a:t>Thermo artinya panas dan dynamics artinya gerak</a:t>
            </a:r>
          </a:p>
          <a:p>
            <a:pPr marL="109538" indent="-109538">
              <a:buFont typeface="Arial" pitchFamily="34" charset="0"/>
              <a:buChar char="•"/>
            </a:pPr>
            <a:r>
              <a:rPr lang="en-US" sz="1600" smtClean="0"/>
              <a:t>Jadi termodinamika merupakan cabang ilmu Fisika yang membahas tentang pergerakan atau perpindahan panas</a:t>
            </a:r>
          </a:p>
          <a:p>
            <a:pPr marL="109538" indent="-109538">
              <a:buFont typeface="Arial" pitchFamily="34" charset="0"/>
              <a:buChar char="•"/>
            </a:pPr>
            <a:endParaRPr lang="en-US" sz="1600"/>
          </a:p>
        </p:txBody>
      </p:sp>
      <p:sp>
        <p:nvSpPr>
          <p:cNvPr id="4" name="Slide Number Placeholder 3"/>
          <p:cNvSpPr>
            <a:spLocks noGrp="1"/>
          </p:cNvSpPr>
          <p:nvPr>
            <p:ph type="sldNum" sz="quarter" idx="10"/>
          </p:nvPr>
        </p:nvSpPr>
        <p:spPr/>
        <p:txBody>
          <a:bodyPr/>
          <a:lstStyle/>
          <a:p>
            <a:fld id="{DA956054-0D1B-457E-9FCF-64390D6D8F9A}" type="slidenum">
              <a:rPr lang="en-US" smtClean="0"/>
              <a:pPr/>
              <a:t>3</a:t>
            </a:fld>
            <a:endParaRPr lang="en-US"/>
          </a:p>
        </p:txBody>
      </p:sp>
    </p:spTree>
    <p:extLst>
      <p:ext uri="{BB962C8B-B14F-4D97-AF65-F5344CB8AC3E}">
        <p14:creationId xmlns:p14="http://schemas.microsoft.com/office/powerpoint/2010/main" val="37478341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normAutofit/>
          </a:bodyPr>
          <a:lstStyle/>
          <a:p>
            <a:pPr marL="109538" indent="-109538">
              <a:buFont typeface="Arial" pitchFamily="34" charset="0"/>
              <a:buChar char="•"/>
            </a:pPr>
            <a:r>
              <a:rPr lang="en-US" sz="1600" smtClean="0"/>
              <a:t>Pada pertemuan kali ini kita membahas tentang defenisi termodinamika</a:t>
            </a:r>
          </a:p>
          <a:p>
            <a:pPr marL="109538" indent="-109538">
              <a:buFont typeface="Arial" pitchFamily="34" charset="0"/>
              <a:buChar char="•"/>
            </a:pPr>
            <a:r>
              <a:rPr lang="en-US" sz="1600" smtClean="0"/>
              <a:t>Istilah termodinamika berasal dari bahasa Yunani yang terdiri dari 2 kata, yaitu therme atau thermo dan dynamis atau dynamics </a:t>
            </a:r>
          </a:p>
          <a:p>
            <a:pPr marL="109538" indent="-109538">
              <a:buFont typeface="Arial" pitchFamily="34" charset="0"/>
              <a:buChar char="•"/>
            </a:pPr>
            <a:r>
              <a:rPr lang="en-US" sz="1600" smtClean="0"/>
              <a:t>Thermo artinya panas dan dynamics artinya gerak</a:t>
            </a:r>
          </a:p>
          <a:p>
            <a:pPr marL="109538" indent="-109538">
              <a:buFont typeface="Arial" pitchFamily="34" charset="0"/>
              <a:buChar char="•"/>
            </a:pPr>
            <a:r>
              <a:rPr lang="en-US" sz="1600" smtClean="0"/>
              <a:t>Jadi termodinamika merupakan cabang ilmu Fisika yang membahas tentang pergerakan atau perpindahan panas</a:t>
            </a:r>
          </a:p>
          <a:p>
            <a:pPr marL="109538" indent="-109538">
              <a:buFont typeface="Arial" pitchFamily="34" charset="0"/>
              <a:buChar char="•"/>
            </a:pPr>
            <a:endParaRPr lang="en-US" sz="1600"/>
          </a:p>
        </p:txBody>
      </p:sp>
      <p:sp>
        <p:nvSpPr>
          <p:cNvPr id="4" name="Slide Number Placeholder 3"/>
          <p:cNvSpPr>
            <a:spLocks noGrp="1"/>
          </p:cNvSpPr>
          <p:nvPr>
            <p:ph type="sldNum" sz="quarter" idx="10"/>
          </p:nvPr>
        </p:nvSpPr>
        <p:spPr/>
        <p:txBody>
          <a:bodyPr/>
          <a:lstStyle/>
          <a:p>
            <a:fld id="{DA956054-0D1B-457E-9FCF-64390D6D8F9A}" type="slidenum">
              <a:rPr lang="en-US" smtClean="0"/>
              <a:pPr/>
              <a:t>4</a:t>
            </a:fld>
            <a:endParaRPr lang="en-US"/>
          </a:p>
        </p:txBody>
      </p:sp>
    </p:spTree>
    <p:extLst>
      <p:ext uri="{BB962C8B-B14F-4D97-AF65-F5344CB8AC3E}">
        <p14:creationId xmlns:p14="http://schemas.microsoft.com/office/powerpoint/2010/main" val="3766174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normAutofit/>
          </a:bodyPr>
          <a:lstStyle/>
          <a:p>
            <a:pPr marL="109538" indent="-109538">
              <a:buFont typeface="Arial" pitchFamily="34" charset="0"/>
              <a:buChar char="•"/>
            </a:pPr>
            <a:r>
              <a:rPr lang="en-US" sz="1600" smtClean="0"/>
              <a:t>Pada pertemuan kali ini kita membahas tentang defenisi termodinamika</a:t>
            </a:r>
          </a:p>
          <a:p>
            <a:pPr marL="109538" indent="-109538">
              <a:buFont typeface="Arial" pitchFamily="34" charset="0"/>
              <a:buChar char="•"/>
            </a:pPr>
            <a:r>
              <a:rPr lang="en-US" sz="1600" smtClean="0"/>
              <a:t>Istilah termodinamika berasal dari bahasa Yunani yang terdiri dari 2 kata, yaitu therme atau thermo dan dynamis atau dynamics </a:t>
            </a:r>
          </a:p>
          <a:p>
            <a:pPr marL="109538" indent="-109538">
              <a:buFont typeface="Arial" pitchFamily="34" charset="0"/>
              <a:buChar char="•"/>
            </a:pPr>
            <a:r>
              <a:rPr lang="en-US" sz="1600" smtClean="0"/>
              <a:t>Thermo artinya panas dan dynamics artinya gerak</a:t>
            </a:r>
          </a:p>
          <a:p>
            <a:pPr marL="109538" indent="-109538">
              <a:buFont typeface="Arial" pitchFamily="34" charset="0"/>
              <a:buChar char="•"/>
            </a:pPr>
            <a:r>
              <a:rPr lang="en-US" sz="1600" smtClean="0"/>
              <a:t>Jadi termodinamika merupakan cabang ilmu Fisika yang membahas tentang pergerakan atau perpindahan panas</a:t>
            </a:r>
          </a:p>
          <a:p>
            <a:pPr marL="109538" indent="-109538">
              <a:buFont typeface="Arial" pitchFamily="34" charset="0"/>
              <a:buChar char="•"/>
            </a:pPr>
            <a:endParaRPr lang="en-US" sz="1600"/>
          </a:p>
        </p:txBody>
      </p:sp>
      <p:sp>
        <p:nvSpPr>
          <p:cNvPr id="4" name="Slide Number Placeholder 3"/>
          <p:cNvSpPr>
            <a:spLocks noGrp="1"/>
          </p:cNvSpPr>
          <p:nvPr>
            <p:ph type="sldNum" sz="quarter" idx="10"/>
          </p:nvPr>
        </p:nvSpPr>
        <p:spPr/>
        <p:txBody>
          <a:bodyPr/>
          <a:lstStyle/>
          <a:p>
            <a:fld id="{DA956054-0D1B-457E-9FCF-64390D6D8F9A}" type="slidenum">
              <a:rPr lang="en-US" smtClean="0"/>
              <a:pPr/>
              <a:t>5</a:t>
            </a:fld>
            <a:endParaRPr lang="en-US"/>
          </a:p>
        </p:txBody>
      </p:sp>
    </p:spTree>
    <p:extLst>
      <p:ext uri="{BB962C8B-B14F-4D97-AF65-F5344CB8AC3E}">
        <p14:creationId xmlns:p14="http://schemas.microsoft.com/office/powerpoint/2010/main" val="37960214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normAutofit/>
          </a:bodyPr>
          <a:lstStyle/>
          <a:p>
            <a:pPr marL="109538" indent="-109538">
              <a:buFont typeface="Arial" pitchFamily="34" charset="0"/>
              <a:buChar char="•"/>
            </a:pPr>
            <a:r>
              <a:rPr lang="en-US" sz="1600" smtClean="0"/>
              <a:t>Pada pertemuan kali ini kita membahas tentang defenisi termodinamika</a:t>
            </a:r>
          </a:p>
          <a:p>
            <a:pPr marL="109538" indent="-109538">
              <a:buFont typeface="Arial" pitchFamily="34" charset="0"/>
              <a:buChar char="•"/>
            </a:pPr>
            <a:r>
              <a:rPr lang="en-US" sz="1600" smtClean="0"/>
              <a:t>Istilah termodinamika berasal dari bahasa Yunani yang terdiri dari 2 kata, yaitu therme atau thermo dan dynamis atau dynamics </a:t>
            </a:r>
          </a:p>
          <a:p>
            <a:pPr marL="109538" indent="-109538">
              <a:buFont typeface="Arial" pitchFamily="34" charset="0"/>
              <a:buChar char="•"/>
            </a:pPr>
            <a:r>
              <a:rPr lang="en-US" sz="1600" smtClean="0"/>
              <a:t>Thermo artinya panas dan dynamics artinya gerak</a:t>
            </a:r>
          </a:p>
          <a:p>
            <a:pPr marL="109538" indent="-109538">
              <a:buFont typeface="Arial" pitchFamily="34" charset="0"/>
              <a:buChar char="•"/>
            </a:pPr>
            <a:r>
              <a:rPr lang="en-US" sz="1600" smtClean="0"/>
              <a:t>Jadi termodinamika merupakan cabang ilmu Fisika yang membahas tentang pergerakan atau perpindahan panas</a:t>
            </a:r>
          </a:p>
          <a:p>
            <a:pPr marL="109538" indent="-109538">
              <a:buFont typeface="Arial" pitchFamily="34" charset="0"/>
              <a:buChar char="•"/>
            </a:pPr>
            <a:endParaRPr lang="en-US" sz="1600"/>
          </a:p>
        </p:txBody>
      </p:sp>
      <p:sp>
        <p:nvSpPr>
          <p:cNvPr id="4" name="Slide Number Placeholder 3"/>
          <p:cNvSpPr>
            <a:spLocks noGrp="1"/>
          </p:cNvSpPr>
          <p:nvPr>
            <p:ph type="sldNum" sz="quarter" idx="10"/>
          </p:nvPr>
        </p:nvSpPr>
        <p:spPr/>
        <p:txBody>
          <a:bodyPr/>
          <a:lstStyle/>
          <a:p>
            <a:fld id="{DA956054-0D1B-457E-9FCF-64390D6D8F9A}" type="slidenum">
              <a:rPr lang="en-US" smtClean="0"/>
              <a:pPr/>
              <a:t>6</a:t>
            </a:fld>
            <a:endParaRPr lang="en-US"/>
          </a:p>
        </p:txBody>
      </p:sp>
    </p:spTree>
    <p:extLst>
      <p:ext uri="{BB962C8B-B14F-4D97-AF65-F5344CB8AC3E}">
        <p14:creationId xmlns:p14="http://schemas.microsoft.com/office/powerpoint/2010/main" val="26806274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normAutofit/>
          </a:bodyPr>
          <a:lstStyle/>
          <a:p>
            <a:pPr marL="109538" indent="-109538">
              <a:buFont typeface="Arial" pitchFamily="34" charset="0"/>
              <a:buChar char="•"/>
            </a:pPr>
            <a:r>
              <a:rPr lang="en-US" sz="1600" smtClean="0"/>
              <a:t>Pada pertemuan kali ini kita membahas tentang defenisi termodinamika</a:t>
            </a:r>
          </a:p>
          <a:p>
            <a:pPr marL="109538" indent="-109538">
              <a:buFont typeface="Arial" pitchFamily="34" charset="0"/>
              <a:buChar char="•"/>
            </a:pPr>
            <a:r>
              <a:rPr lang="en-US" sz="1600" smtClean="0"/>
              <a:t>Istilah termodinamika berasal dari bahasa Yunani yang terdiri dari 2 kata, yaitu therme atau thermo dan dynamis atau dynamics </a:t>
            </a:r>
          </a:p>
          <a:p>
            <a:pPr marL="109538" indent="-109538">
              <a:buFont typeface="Arial" pitchFamily="34" charset="0"/>
              <a:buChar char="•"/>
            </a:pPr>
            <a:r>
              <a:rPr lang="en-US" sz="1600" smtClean="0"/>
              <a:t>Thermo artinya panas dan dynamics artinya gerak</a:t>
            </a:r>
          </a:p>
          <a:p>
            <a:pPr marL="109538" indent="-109538">
              <a:buFont typeface="Arial" pitchFamily="34" charset="0"/>
              <a:buChar char="•"/>
            </a:pPr>
            <a:r>
              <a:rPr lang="en-US" sz="1600" smtClean="0"/>
              <a:t>Jadi termodinamika merupakan cabang ilmu Fisika yang membahas tentang pergerakan atau perpindahan panas</a:t>
            </a:r>
          </a:p>
          <a:p>
            <a:pPr marL="109538" indent="-109538">
              <a:buFont typeface="Arial" pitchFamily="34" charset="0"/>
              <a:buChar char="•"/>
            </a:pPr>
            <a:endParaRPr lang="en-US" sz="1600"/>
          </a:p>
        </p:txBody>
      </p:sp>
      <p:sp>
        <p:nvSpPr>
          <p:cNvPr id="4" name="Slide Number Placeholder 3"/>
          <p:cNvSpPr>
            <a:spLocks noGrp="1"/>
          </p:cNvSpPr>
          <p:nvPr>
            <p:ph type="sldNum" sz="quarter" idx="10"/>
          </p:nvPr>
        </p:nvSpPr>
        <p:spPr/>
        <p:txBody>
          <a:bodyPr/>
          <a:lstStyle/>
          <a:p>
            <a:fld id="{DA956054-0D1B-457E-9FCF-64390D6D8F9A}" type="slidenum">
              <a:rPr lang="en-US" smtClean="0"/>
              <a:pPr/>
              <a:t>7</a:t>
            </a:fld>
            <a:endParaRPr lang="en-US"/>
          </a:p>
        </p:txBody>
      </p:sp>
    </p:spTree>
    <p:extLst>
      <p:ext uri="{BB962C8B-B14F-4D97-AF65-F5344CB8AC3E}">
        <p14:creationId xmlns:p14="http://schemas.microsoft.com/office/powerpoint/2010/main" val="990523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normAutofit/>
          </a:bodyPr>
          <a:lstStyle/>
          <a:p>
            <a:pPr marL="109538" indent="-109538">
              <a:buFont typeface="Arial" pitchFamily="34" charset="0"/>
              <a:buChar char="•"/>
            </a:pPr>
            <a:r>
              <a:rPr lang="en-US" sz="1600" smtClean="0"/>
              <a:t>Pada pertemuan kali ini kita membahas tentang defenisi termodinamika</a:t>
            </a:r>
          </a:p>
          <a:p>
            <a:pPr marL="109538" indent="-109538">
              <a:buFont typeface="Arial" pitchFamily="34" charset="0"/>
              <a:buChar char="•"/>
            </a:pPr>
            <a:r>
              <a:rPr lang="en-US" sz="1600" smtClean="0"/>
              <a:t>Istilah termodinamika berasal dari bahasa Yunani yang terdiri dari 2 kata, yaitu therme atau thermo dan dynamis atau dynamics </a:t>
            </a:r>
          </a:p>
          <a:p>
            <a:pPr marL="109538" indent="-109538">
              <a:buFont typeface="Arial" pitchFamily="34" charset="0"/>
              <a:buChar char="•"/>
            </a:pPr>
            <a:r>
              <a:rPr lang="en-US" sz="1600" smtClean="0"/>
              <a:t>Thermo artinya panas dan dynamics artinya gerak</a:t>
            </a:r>
          </a:p>
          <a:p>
            <a:pPr marL="109538" indent="-109538">
              <a:buFont typeface="Arial" pitchFamily="34" charset="0"/>
              <a:buChar char="•"/>
            </a:pPr>
            <a:r>
              <a:rPr lang="en-US" sz="1600" smtClean="0"/>
              <a:t>Jadi termodinamika merupakan cabang ilmu Fisika yang membahas tentang pergerakan atau perpindahan panas</a:t>
            </a:r>
          </a:p>
          <a:p>
            <a:pPr marL="109538" indent="-109538">
              <a:buFont typeface="Arial" pitchFamily="34" charset="0"/>
              <a:buChar char="•"/>
            </a:pPr>
            <a:endParaRPr lang="en-US" sz="1600"/>
          </a:p>
        </p:txBody>
      </p:sp>
      <p:sp>
        <p:nvSpPr>
          <p:cNvPr id="4" name="Slide Number Placeholder 3"/>
          <p:cNvSpPr>
            <a:spLocks noGrp="1"/>
          </p:cNvSpPr>
          <p:nvPr>
            <p:ph type="sldNum" sz="quarter" idx="10"/>
          </p:nvPr>
        </p:nvSpPr>
        <p:spPr/>
        <p:txBody>
          <a:bodyPr/>
          <a:lstStyle/>
          <a:p>
            <a:fld id="{DA956054-0D1B-457E-9FCF-64390D6D8F9A}" type="slidenum">
              <a:rPr lang="en-US" smtClean="0"/>
              <a:pPr/>
              <a:t>8</a:t>
            </a:fld>
            <a:endParaRPr lang="en-US"/>
          </a:p>
        </p:txBody>
      </p:sp>
    </p:spTree>
    <p:extLst>
      <p:ext uri="{BB962C8B-B14F-4D97-AF65-F5344CB8AC3E}">
        <p14:creationId xmlns:p14="http://schemas.microsoft.com/office/powerpoint/2010/main" val="1771518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343400"/>
            <a:ext cx="6096000" cy="4114800"/>
          </a:xfrm>
        </p:spPr>
        <p:txBody>
          <a:bodyPr>
            <a:normAutofit/>
          </a:bodyPr>
          <a:lstStyle/>
          <a:p>
            <a:pPr marL="109538" indent="-109538">
              <a:buFont typeface="Arial" pitchFamily="34" charset="0"/>
              <a:buChar char="•"/>
            </a:pPr>
            <a:r>
              <a:rPr lang="en-US" sz="1600" smtClean="0"/>
              <a:t>Pada pertemuan kali ini kita membahas tentang defenisi termodinamika</a:t>
            </a:r>
          </a:p>
          <a:p>
            <a:pPr marL="109538" indent="-109538">
              <a:buFont typeface="Arial" pitchFamily="34" charset="0"/>
              <a:buChar char="•"/>
            </a:pPr>
            <a:r>
              <a:rPr lang="en-US" sz="1600" smtClean="0"/>
              <a:t>Istilah termodinamika berasal dari bahasa Yunani yang terdiri dari 2 kata, yaitu therme atau thermo dan dynamis atau dynamics </a:t>
            </a:r>
          </a:p>
          <a:p>
            <a:pPr marL="109538" indent="-109538">
              <a:buFont typeface="Arial" pitchFamily="34" charset="0"/>
              <a:buChar char="•"/>
            </a:pPr>
            <a:r>
              <a:rPr lang="en-US" sz="1600" smtClean="0"/>
              <a:t>Thermo artinya panas dan dynamics artinya gerak</a:t>
            </a:r>
          </a:p>
          <a:p>
            <a:pPr marL="109538" indent="-109538">
              <a:buFont typeface="Arial" pitchFamily="34" charset="0"/>
              <a:buChar char="•"/>
            </a:pPr>
            <a:r>
              <a:rPr lang="en-US" sz="1600" smtClean="0"/>
              <a:t>Jadi termodinamika merupakan cabang ilmu Fisika yang membahas tentang pergerakan atau perpindahan panas</a:t>
            </a:r>
          </a:p>
          <a:p>
            <a:pPr marL="109538" indent="-109538">
              <a:buFont typeface="Arial" pitchFamily="34" charset="0"/>
              <a:buChar char="•"/>
            </a:pPr>
            <a:endParaRPr lang="en-US" sz="1600"/>
          </a:p>
        </p:txBody>
      </p:sp>
      <p:sp>
        <p:nvSpPr>
          <p:cNvPr id="4" name="Slide Number Placeholder 3"/>
          <p:cNvSpPr>
            <a:spLocks noGrp="1"/>
          </p:cNvSpPr>
          <p:nvPr>
            <p:ph type="sldNum" sz="quarter" idx="10"/>
          </p:nvPr>
        </p:nvSpPr>
        <p:spPr/>
        <p:txBody>
          <a:bodyPr/>
          <a:lstStyle/>
          <a:p>
            <a:fld id="{DA956054-0D1B-457E-9FCF-64390D6D8F9A}" type="slidenum">
              <a:rPr lang="en-US" smtClean="0"/>
              <a:pPr/>
              <a:t>9</a:t>
            </a:fld>
            <a:endParaRPr lang="en-US"/>
          </a:p>
        </p:txBody>
      </p:sp>
    </p:spTree>
    <p:extLst>
      <p:ext uri="{BB962C8B-B14F-4D97-AF65-F5344CB8AC3E}">
        <p14:creationId xmlns:p14="http://schemas.microsoft.com/office/powerpoint/2010/main" val="3015373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2244726"/>
            <a:ext cx="18288000" cy="4775200"/>
          </a:xfrm>
        </p:spPr>
        <p:txBody>
          <a:bodyPr anchor="b"/>
          <a:lstStyle>
            <a:lvl1pPr algn="ctr">
              <a:defRPr sz="12000"/>
            </a:lvl1pPr>
          </a:lstStyle>
          <a:p>
            <a:r>
              <a:rPr lang="en-US" smtClean="0"/>
              <a:t>Click to edit Master title style</a:t>
            </a:r>
            <a:endParaRPr lang="en-US" dirty="0"/>
          </a:p>
        </p:txBody>
      </p:sp>
      <p:sp>
        <p:nvSpPr>
          <p:cNvPr id="3" name="Subtitle 2"/>
          <p:cNvSpPr>
            <a:spLocks noGrp="1"/>
          </p:cNvSpPr>
          <p:nvPr>
            <p:ph type="subTitle" idx="1"/>
          </p:nvPr>
        </p:nvSpPr>
        <p:spPr>
          <a:xfrm>
            <a:off x="3048000" y="7204076"/>
            <a:ext cx="18288000" cy="3311524"/>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5/6/2020</a:t>
            </a:fld>
            <a:endParaRPr lang="en-US" dirty="0"/>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fld id="{AD4EE688-C2FD-4E7D-8E66-415AF0C2001E}" type="slidenum">
              <a:rPr lang="en-US" smtClean="0"/>
              <a:pPr/>
              <a:t>‹#›</a:t>
            </a:fld>
            <a:endParaRPr lang="en-US"/>
          </a:p>
        </p:txBody>
      </p:sp>
    </p:spTree>
    <p:extLst>
      <p:ext uri="{BB962C8B-B14F-4D97-AF65-F5344CB8AC3E}">
        <p14:creationId xmlns:p14="http://schemas.microsoft.com/office/powerpoint/2010/main" val="2836284851"/>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5/6/2020</a:t>
            </a:fld>
            <a:endParaRPr lang="en-US" dirty="0"/>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fld id="{AD4EE688-C2FD-4E7D-8E66-415AF0C2001E}" type="slidenum">
              <a:rPr lang="en-US" smtClean="0"/>
              <a:pPr/>
              <a:t>‹#›</a:t>
            </a:fld>
            <a:endParaRPr lang="en-US"/>
          </a:p>
        </p:txBody>
      </p:sp>
    </p:spTree>
    <p:extLst>
      <p:ext uri="{BB962C8B-B14F-4D97-AF65-F5344CB8AC3E}">
        <p14:creationId xmlns:p14="http://schemas.microsoft.com/office/powerpoint/2010/main" val="79643467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0" y="730250"/>
            <a:ext cx="5257800" cy="11623676"/>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676400" y="730250"/>
            <a:ext cx="15468600" cy="1162367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5/6/2020</a:t>
            </a:fld>
            <a:endParaRPr lang="en-US" dirty="0"/>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fld id="{AD4EE688-C2FD-4E7D-8E66-415AF0C2001E}" type="slidenum">
              <a:rPr lang="en-US" smtClean="0"/>
              <a:pPr/>
              <a:t>‹#›</a:t>
            </a:fld>
            <a:endParaRPr lang="en-US"/>
          </a:p>
        </p:txBody>
      </p:sp>
    </p:spTree>
    <p:extLst>
      <p:ext uri="{BB962C8B-B14F-4D97-AF65-F5344CB8AC3E}">
        <p14:creationId xmlns:p14="http://schemas.microsoft.com/office/powerpoint/2010/main" val="89817195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Halaman Depan Slide">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11F7C84E-B1F1-4F5C-B02C-3091B252907B}"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11"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12"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2" name="Title Placeholder 1">
            <a:extLst>
              <a:ext uri="{FF2B5EF4-FFF2-40B4-BE49-F238E27FC236}">
                <a16:creationId xmlns:a16="http://schemas.microsoft.com/office/drawing/2014/main" id="{F914CC4B-4200-49B6-A38D-ED9A74134DBA}"/>
              </a:ext>
            </a:extLst>
          </p:cNvPr>
          <p:cNvSpPr>
            <a:spLocks noGrp="1"/>
          </p:cNvSpPr>
          <p:nvPr>
            <p:ph type="title"/>
          </p:nvPr>
        </p:nvSpPr>
        <p:spPr bwMode="auto">
          <a:xfrm>
            <a:off x="736594" y="2246811"/>
            <a:ext cx="1306138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43" tIns="91422" rIns="182843" bIns="91422" numCol="1" anchor="ctr" anchorCtr="0" compatLnSpc="1">
            <a:prstTxWarp prst="textNoShape">
              <a:avLst/>
            </a:prstTxWarp>
          </a:bodyPr>
          <a:lstStyle>
            <a:lvl1pPr algn="r">
              <a:defRPr sz="3600"/>
            </a:lvl1pPr>
          </a:lstStyle>
          <a:p>
            <a:pPr lvl="0"/>
            <a:r>
              <a:rPr lang="id-ID" altLang="id-ID" dirty="0"/>
              <a:t>Kode Mata Kuliah – Nama Mata Kuliah</a:t>
            </a:r>
            <a:endParaRPr lang="en-US" altLang="id-ID" dirty="0"/>
          </a:p>
        </p:txBody>
      </p:sp>
      <p:sp>
        <p:nvSpPr>
          <p:cNvPr id="3" name="Text Placeholder 2">
            <a:extLst>
              <a:ext uri="{FF2B5EF4-FFF2-40B4-BE49-F238E27FC236}">
                <a16:creationId xmlns:a16="http://schemas.microsoft.com/office/drawing/2014/main" id="{D9F0F126-9AA0-4A74-9886-9EE9699122DB}"/>
              </a:ext>
            </a:extLst>
          </p:cNvPr>
          <p:cNvSpPr>
            <a:spLocks noGrp="1"/>
          </p:cNvSpPr>
          <p:nvPr>
            <p:ph idx="1"/>
          </p:nvPr>
        </p:nvSpPr>
        <p:spPr bwMode="auto">
          <a:xfrm>
            <a:off x="736594" y="3651255"/>
            <a:ext cx="13061380" cy="458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843" tIns="91422" rIns="182843" bIns="91422" numCol="1" anchor="t" anchorCtr="0" compatLnSpc="1">
            <a:prstTxWarp prst="textNoShape">
              <a:avLst/>
            </a:prstTxWarp>
          </a:bodyPr>
          <a:lstStyle>
            <a:lvl1pPr algn="r">
              <a:defRPr sz="8000"/>
            </a:lvl1pPr>
          </a:lstStyle>
          <a:p>
            <a:pPr lvl="0"/>
            <a:endParaRPr lang="en-US" altLang="id-ID" noProof="0" dirty="0"/>
          </a:p>
        </p:txBody>
      </p:sp>
      <p:sp>
        <p:nvSpPr>
          <p:cNvPr id="7" name="Text Placeholder 6">
            <a:extLst>
              <a:ext uri="{FF2B5EF4-FFF2-40B4-BE49-F238E27FC236}">
                <a16:creationId xmlns:a16="http://schemas.microsoft.com/office/drawing/2014/main" id="{A3041D80-A403-4086-842E-86ADAB96DAEF}"/>
              </a:ext>
            </a:extLst>
          </p:cNvPr>
          <p:cNvSpPr>
            <a:spLocks noGrp="1"/>
          </p:cNvSpPr>
          <p:nvPr>
            <p:ph type="body" sz="quarter" idx="10"/>
          </p:nvPr>
        </p:nvSpPr>
        <p:spPr>
          <a:xfrm>
            <a:off x="736594" y="8543109"/>
            <a:ext cx="13061380" cy="1045029"/>
          </a:xfrm>
          <a:prstGeom prst="rect">
            <a:avLst/>
          </a:prstGeom>
        </p:spPr>
        <p:txBody>
          <a:bodyPr/>
          <a:lstStyle>
            <a:lvl1pPr algn="r">
              <a:defRPr sz="4400"/>
            </a:lvl1pPr>
          </a:lstStyle>
          <a:p>
            <a:pPr lvl="0"/>
            <a:r>
              <a:rPr lang="en-US" dirty="0"/>
              <a:t>Edit Master text styles</a:t>
            </a:r>
          </a:p>
        </p:txBody>
      </p:sp>
      <p:sp>
        <p:nvSpPr>
          <p:cNvPr id="8" name="Text Placeholder 6">
            <a:extLst>
              <a:ext uri="{FF2B5EF4-FFF2-40B4-BE49-F238E27FC236}">
                <a16:creationId xmlns:a16="http://schemas.microsoft.com/office/drawing/2014/main" id="{34C64EB4-5A7B-4B64-8628-30300DFFD3EE}"/>
              </a:ext>
            </a:extLst>
          </p:cNvPr>
          <p:cNvSpPr>
            <a:spLocks noGrp="1"/>
          </p:cNvSpPr>
          <p:nvPr>
            <p:ph type="body" sz="quarter" idx="11"/>
          </p:nvPr>
        </p:nvSpPr>
        <p:spPr>
          <a:xfrm>
            <a:off x="736592" y="9898178"/>
            <a:ext cx="13061380" cy="1045029"/>
          </a:xfrm>
          <a:prstGeom prst="rect">
            <a:avLst/>
          </a:prstGeom>
        </p:spPr>
        <p:txBody>
          <a:bodyPr/>
          <a:lstStyle>
            <a:lvl1pPr algn="r">
              <a:defRPr sz="4400"/>
            </a:lvl1pPr>
          </a:lstStyle>
          <a:p>
            <a:pPr lvl="0"/>
            <a:r>
              <a:rPr lang="en-US" dirty="0"/>
              <a:t>Edit Master text styles</a:t>
            </a:r>
          </a:p>
        </p:txBody>
      </p:sp>
      <p:sp>
        <p:nvSpPr>
          <p:cNvPr id="10" name="Picture Placeholder 9">
            <a:extLst>
              <a:ext uri="{FF2B5EF4-FFF2-40B4-BE49-F238E27FC236}">
                <a16:creationId xmlns:a16="http://schemas.microsoft.com/office/drawing/2014/main" id="{C02B15A3-53D5-4879-B0E1-463DB8845CA0}"/>
              </a:ext>
            </a:extLst>
          </p:cNvPr>
          <p:cNvSpPr>
            <a:spLocks noGrp="1"/>
          </p:cNvSpPr>
          <p:nvPr>
            <p:ph type="pic" sz="quarter" idx="12"/>
          </p:nvPr>
        </p:nvSpPr>
        <p:spPr>
          <a:xfrm>
            <a:off x="14764421" y="2246314"/>
            <a:ext cx="8882788" cy="8696325"/>
          </a:xfrm>
          <a:prstGeom prst="rect">
            <a:avLst/>
          </a:prstGeom>
        </p:spPr>
        <p:txBody>
          <a:bodyPr/>
          <a:lstStyle/>
          <a:p>
            <a:pPr lvl="0"/>
            <a:endParaRPr lang="id-ID" noProof="0" dirty="0"/>
          </a:p>
        </p:txBody>
      </p:sp>
      <p:sp>
        <p:nvSpPr>
          <p:cNvPr id="13" name="Footer Placeholder 4">
            <a:extLst>
              <a:ext uri="{FF2B5EF4-FFF2-40B4-BE49-F238E27FC236}">
                <a16:creationId xmlns:a16="http://schemas.microsoft.com/office/drawing/2014/main" id="{8A1781C9-2EA5-4690-BD72-09EA1CFB6C97}"/>
              </a:ext>
            </a:extLst>
          </p:cNvPr>
          <p:cNvSpPr>
            <a:spLocks noGrp="1"/>
          </p:cNvSpPr>
          <p:nvPr>
            <p:ph type="ftr" sz="quarter" idx="13"/>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14" name="Slide Number Placeholder 5">
            <a:extLst>
              <a:ext uri="{FF2B5EF4-FFF2-40B4-BE49-F238E27FC236}">
                <a16:creationId xmlns:a16="http://schemas.microsoft.com/office/drawing/2014/main" id="{C6E72A52-DBDC-4FAE-8454-A91644EABF26}"/>
              </a:ext>
            </a:extLst>
          </p:cNvPr>
          <p:cNvSpPr>
            <a:spLocks noGrp="1"/>
          </p:cNvSpPr>
          <p:nvPr>
            <p:ph type="sldNum" sz="quarter" idx="14"/>
          </p:nvPr>
        </p:nvSpPr>
        <p:spPr/>
        <p:txBody>
          <a:bodyPr/>
          <a:lstStyle>
            <a:lvl1pPr>
              <a:defRPr/>
            </a:lvl1pPr>
          </a:lstStyle>
          <a:p>
            <a:fld id="{FD6243E2-9D06-4C57-BB04-C12DB4A3E8B2}" type="slidenum">
              <a:rPr lang="en-US"/>
              <a:pPr/>
              <a:t>‹#›</a:t>
            </a:fld>
            <a:endParaRPr lang="en-US"/>
          </a:p>
        </p:txBody>
      </p:sp>
    </p:spTree>
    <p:extLst>
      <p:ext uri="{BB962C8B-B14F-4D97-AF65-F5344CB8AC3E}">
        <p14:creationId xmlns:p14="http://schemas.microsoft.com/office/powerpoint/2010/main" val="4140246714"/>
      </p:ext>
    </p:extLst>
  </p:cSld>
  <p:clrMapOvr>
    <a:masterClrMapping/>
  </p:clrMapOvr>
  <p:transition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Helium_Break">
    <p:spTree>
      <p:nvGrpSpPr>
        <p:cNvPr id="1" name=""/>
        <p:cNvGrpSpPr/>
        <p:nvPr/>
      </p:nvGrpSpPr>
      <p:grpSpPr>
        <a:xfrm>
          <a:off x="0" y="0"/>
          <a:ext cx="0" cy="0"/>
          <a:chOff x="0" y="0"/>
          <a:chExt cx="0" cy="0"/>
        </a:xfrm>
      </p:grpSpPr>
      <p:sp>
        <p:nvSpPr>
          <p:cNvPr id="3"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42E18D69-2B60-4CE9-8223-6B1E780DD71B}"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4"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5"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6" name="Rectangle 5">
            <a:extLst>
              <a:ext uri="{FF2B5EF4-FFF2-40B4-BE49-F238E27FC236}">
                <a16:creationId xmlns:a16="http://schemas.microsoft.com/office/drawing/2014/main" id="{7180FF1A-C05F-45CF-8DA0-79DD26C5AB25}"/>
              </a:ext>
            </a:extLst>
          </p:cNvPr>
          <p:cNvSpPr/>
          <p:nvPr userDrawn="1"/>
        </p:nvSpPr>
        <p:spPr>
          <a:xfrm>
            <a:off x="7741080" y="12533313"/>
            <a:ext cx="8165051" cy="10033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828434" eaLnBrk="1" fontAlgn="auto" hangingPunct="1">
              <a:spcBef>
                <a:spcPts val="0"/>
              </a:spcBef>
              <a:spcAft>
                <a:spcPts val="0"/>
              </a:spcAft>
              <a:defRPr/>
            </a:pPr>
            <a:endParaRPr lang="en-US" sz="3600"/>
          </a:p>
        </p:txBody>
      </p:sp>
      <p:sp>
        <p:nvSpPr>
          <p:cNvPr id="22" name="Picture Placeholder 21"/>
          <p:cNvSpPr>
            <a:spLocks noGrp="1"/>
          </p:cNvSpPr>
          <p:nvPr>
            <p:ph type="pic" sz="quarter" idx="14"/>
          </p:nvPr>
        </p:nvSpPr>
        <p:spPr>
          <a:xfrm>
            <a:off x="13292316" y="1619795"/>
            <a:ext cx="11091684" cy="12050934"/>
          </a:xfrm>
          <a:custGeom>
            <a:avLst/>
            <a:gdLst>
              <a:gd name="connsiteX0" fmla="*/ 490691 w 11088796"/>
              <a:gd name="connsiteY0" fmla="*/ 11756903 h 13491341"/>
              <a:gd name="connsiteX1" fmla="*/ 733817 w 11088796"/>
              <a:gd name="connsiteY1" fmla="*/ 11837830 h 13491341"/>
              <a:gd name="connsiteX2" fmla="*/ 1808437 w 11088796"/>
              <a:gd name="connsiteY2" fmla="*/ 12656501 h 13491341"/>
              <a:gd name="connsiteX3" fmla="*/ 1856663 w 11088796"/>
              <a:gd name="connsiteY3" fmla="*/ 13306044 h 13491341"/>
              <a:gd name="connsiteX4" fmla="*/ 1236430 w 11088796"/>
              <a:gd name="connsiteY4" fmla="*/ 13407341 h 13491341"/>
              <a:gd name="connsiteX5" fmla="*/ 161810 w 11088796"/>
              <a:gd name="connsiteY5" fmla="*/ 12588671 h 13491341"/>
              <a:gd name="connsiteX6" fmla="*/ 97910 w 11088796"/>
              <a:gd name="connsiteY6" fmla="*/ 11966183 h 13491341"/>
              <a:gd name="connsiteX7" fmla="*/ 490691 w 11088796"/>
              <a:gd name="connsiteY7" fmla="*/ 11756903 h 13491341"/>
              <a:gd name="connsiteX8" fmla="*/ 1287637 w 11088796"/>
              <a:gd name="connsiteY8" fmla="*/ 10710803 h 13491341"/>
              <a:gd name="connsiteX9" fmla="*/ 1523741 w 11088796"/>
              <a:gd name="connsiteY9" fmla="*/ 10800947 h 13491341"/>
              <a:gd name="connsiteX10" fmla="*/ 2598361 w 11088796"/>
              <a:gd name="connsiteY10" fmla="*/ 11619618 h 13491341"/>
              <a:gd name="connsiteX11" fmla="*/ 2667707 w 11088796"/>
              <a:gd name="connsiteY11" fmla="*/ 12241437 h 13491341"/>
              <a:gd name="connsiteX12" fmla="*/ 2049794 w 11088796"/>
              <a:gd name="connsiteY12" fmla="*/ 12339687 h 13491341"/>
              <a:gd name="connsiteX13" fmla="*/ 975175 w 11088796"/>
              <a:gd name="connsiteY13" fmla="*/ 11521017 h 13491341"/>
              <a:gd name="connsiteX14" fmla="*/ 908953 w 11088796"/>
              <a:gd name="connsiteY14" fmla="*/ 10901578 h 13491341"/>
              <a:gd name="connsiteX15" fmla="*/ 1287637 w 11088796"/>
              <a:gd name="connsiteY15" fmla="*/ 10710803 h 13491341"/>
              <a:gd name="connsiteX16" fmla="*/ 1721569 w 11088796"/>
              <a:gd name="connsiteY16" fmla="*/ 9334566 h 13491341"/>
              <a:gd name="connsiteX17" fmla="*/ 1947183 w 11088796"/>
              <a:gd name="connsiteY17" fmla="*/ 9405678 h 13491341"/>
              <a:gd name="connsiteX18" fmla="*/ 3834230 w 11088796"/>
              <a:gd name="connsiteY18" fmla="*/ 10843275 h 13491341"/>
              <a:gd name="connsiteX19" fmla="*/ 3878894 w 11088796"/>
              <a:gd name="connsiteY19" fmla="*/ 11451101 h 13491341"/>
              <a:gd name="connsiteX20" fmla="*/ 3262230 w 11088796"/>
              <a:gd name="connsiteY20" fmla="*/ 11594106 h 13491341"/>
              <a:gd name="connsiteX21" fmla="*/ 1375183 w 11088796"/>
              <a:gd name="connsiteY21" fmla="*/ 10156508 h 13491341"/>
              <a:gd name="connsiteX22" fmla="*/ 1349316 w 11088796"/>
              <a:gd name="connsiteY22" fmla="*/ 9524008 h 13491341"/>
              <a:gd name="connsiteX23" fmla="*/ 1721569 w 11088796"/>
              <a:gd name="connsiteY23" fmla="*/ 9334566 h 13491341"/>
              <a:gd name="connsiteX24" fmla="*/ 2101387 w 11088796"/>
              <a:gd name="connsiteY24" fmla="*/ 7936576 h 13491341"/>
              <a:gd name="connsiteX25" fmla="*/ 2344041 w 11088796"/>
              <a:gd name="connsiteY25" fmla="*/ 8020670 h 13491341"/>
              <a:gd name="connsiteX26" fmla="*/ 5052676 w 11088796"/>
              <a:gd name="connsiteY26" fmla="*/ 10084172 h 13491341"/>
              <a:gd name="connsiteX27" fmla="*/ 5120124 w 11088796"/>
              <a:gd name="connsiteY27" fmla="*/ 10709361 h 13491341"/>
              <a:gd name="connsiteX28" fmla="*/ 4480668 w 11088796"/>
              <a:gd name="connsiteY28" fmla="*/ 10835011 h 13491341"/>
              <a:gd name="connsiteX29" fmla="*/ 1772034 w 11088796"/>
              <a:gd name="connsiteY29" fmla="*/ 8771509 h 13491341"/>
              <a:gd name="connsiteX30" fmla="*/ 1723383 w 11088796"/>
              <a:gd name="connsiteY30" fmla="*/ 8121644 h 13491341"/>
              <a:gd name="connsiteX31" fmla="*/ 2101387 w 11088796"/>
              <a:gd name="connsiteY31" fmla="*/ 7936576 h 13491341"/>
              <a:gd name="connsiteX32" fmla="*/ 1945410 w 11088796"/>
              <a:gd name="connsiteY32" fmla="*/ 6115309 h 13491341"/>
              <a:gd name="connsiteX33" fmla="*/ 2188908 w 11088796"/>
              <a:gd name="connsiteY33" fmla="*/ 6197004 h 13491341"/>
              <a:gd name="connsiteX34" fmla="*/ 6859286 w 11088796"/>
              <a:gd name="connsiteY34" fmla="*/ 9755006 h 13491341"/>
              <a:gd name="connsiteX35" fmla="*/ 6889502 w 11088796"/>
              <a:gd name="connsiteY35" fmla="*/ 10387978 h 13491341"/>
              <a:gd name="connsiteX36" fmla="*/ 6287266 w 11088796"/>
              <a:gd name="connsiteY36" fmla="*/ 10505862 h 13491341"/>
              <a:gd name="connsiteX37" fmla="*/ 1616888 w 11088796"/>
              <a:gd name="connsiteY37" fmla="*/ 6947860 h 13491341"/>
              <a:gd name="connsiteX38" fmla="*/ 1551927 w 11088796"/>
              <a:gd name="connsiteY38" fmla="*/ 6321692 h 13491341"/>
              <a:gd name="connsiteX39" fmla="*/ 1945410 w 11088796"/>
              <a:gd name="connsiteY39" fmla="*/ 6115309 h 13491341"/>
              <a:gd name="connsiteX40" fmla="*/ 1120711 w 11088796"/>
              <a:gd name="connsiteY40" fmla="*/ 3826332 h 13491341"/>
              <a:gd name="connsiteX41" fmla="*/ 1362501 w 11088796"/>
              <a:gd name="connsiteY41" fmla="*/ 3910611 h 13491341"/>
              <a:gd name="connsiteX42" fmla="*/ 9297658 w 11088796"/>
              <a:gd name="connsiteY42" fmla="*/ 9955798 h 13491341"/>
              <a:gd name="connsiteX43" fmla="*/ 9344772 w 11088796"/>
              <a:gd name="connsiteY43" fmla="*/ 10560687 h 13491341"/>
              <a:gd name="connsiteX44" fmla="*/ 8749084 w 11088796"/>
              <a:gd name="connsiteY44" fmla="*/ 10675877 h 13491341"/>
              <a:gd name="connsiteX45" fmla="*/ 813928 w 11088796"/>
              <a:gd name="connsiteY45" fmla="*/ 4630689 h 13491341"/>
              <a:gd name="connsiteX46" fmla="*/ 744971 w 11088796"/>
              <a:gd name="connsiteY46" fmla="*/ 4009160 h 13491341"/>
              <a:gd name="connsiteX47" fmla="*/ 1120711 w 11088796"/>
              <a:gd name="connsiteY47" fmla="*/ 3826332 h 13491341"/>
              <a:gd name="connsiteX48" fmla="*/ 4227254 w 11088796"/>
              <a:gd name="connsiteY48" fmla="*/ 2790686 h 13491341"/>
              <a:gd name="connsiteX49" fmla="*/ 4454070 w 11088796"/>
              <a:gd name="connsiteY49" fmla="*/ 2860658 h 13491341"/>
              <a:gd name="connsiteX50" fmla="*/ 9475564 w 11088796"/>
              <a:gd name="connsiteY50" fmla="*/ 6686148 h 13491341"/>
              <a:gd name="connsiteX51" fmla="*/ 9504938 w 11088796"/>
              <a:gd name="connsiteY51" fmla="*/ 7321320 h 13491341"/>
              <a:gd name="connsiteX52" fmla="*/ 8903564 w 11088796"/>
              <a:gd name="connsiteY52" fmla="*/ 7436978 h 13491341"/>
              <a:gd name="connsiteX53" fmla="*/ 3882070 w 11088796"/>
              <a:gd name="connsiteY53" fmla="*/ 3611488 h 13491341"/>
              <a:gd name="connsiteX54" fmla="*/ 3837020 w 11088796"/>
              <a:gd name="connsiteY54" fmla="*/ 3003370 h 13491341"/>
              <a:gd name="connsiteX55" fmla="*/ 4227254 w 11088796"/>
              <a:gd name="connsiteY55" fmla="*/ 2790686 h 13491341"/>
              <a:gd name="connsiteX56" fmla="*/ 5978286 w 11088796"/>
              <a:gd name="connsiteY56" fmla="*/ 2454748 h 13491341"/>
              <a:gd name="connsiteX57" fmla="*/ 6213830 w 11088796"/>
              <a:gd name="connsiteY57" fmla="*/ 2544466 h 13491341"/>
              <a:gd name="connsiteX58" fmla="*/ 9303674 w 11088796"/>
              <a:gd name="connsiteY58" fmla="*/ 4898383 h 13491341"/>
              <a:gd name="connsiteX59" fmla="*/ 9350860 w 11088796"/>
              <a:gd name="connsiteY59" fmla="*/ 5503319 h 13491341"/>
              <a:gd name="connsiteX60" fmla="*/ 8755108 w 11088796"/>
              <a:gd name="connsiteY60" fmla="*/ 5618451 h 13491341"/>
              <a:gd name="connsiteX61" fmla="*/ 5665264 w 11088796"/>
              <a:gd name="connsiteY61" fmla="*/ 3264535 h 13491341"/>
              <a:gd name="connsiteX62" fmla="*/ 5596232 w 11088796"/>
              <a:gd name="connsiteY62" fmla="*/ 2642955 h 13491341"/>
              <a:gd name="connsiteX63" fmla="*/ 5978286 w 11088796"/>
              <a:gd name="connsiteY63" fmla="*/ 2454748 h 13491341"/>
              <a:gd name="connsiteX64" fmla="*/ 1124504 w 11088796"/>
              <a:gd name="connsiteY64" fmla="*/ 2113497 h 13491341"/>
              <a:gd name="connsiteX65" fmla="*/ 1366063 w 11088796"/>
              <a:gd name="connsiteY65" fmla="*/ 2195470 h 13491341"/>
              <a:gd name="connsiteX66" fmla="*/ 10938820 w 11088796"/>
              <a:gd name="connsiteY66" fmla="*/ 9488219 h 13491341"/>
              <a:gd name="connsiteX67" fmla="*/ 10982418 w 11088796"/>
              <a:gd name="connsiteY67" fmla="*/ 10098117 h 13491341"/>
              <a:gd name="connsiteX68" fmla="*/ 10366800 w 11088796"/>
              <a:gd name="connsiteY68" fmla="*/ 10239076 h 13491341"/>
              <a:gd name="connsiteX69" fmla="*/ 794043 w 11088796"/>
              <a:gd name="connsiteY69" fmla="*/ 2946327 h 13491341"/>
              <a:gd name="connsiteX70" fmla="*/ 744627 w 11088796"/>
              <a:gd name="connsiteY70" fmla="*/ 2298728 h 13491341"/>
              <a:gd name="connsiteX71" fmla="*/ 1124504 w 11088796"/>
              <a:gd name="connsiteY71" fmla="*/ 2113497 h 13491341"/>
              <a:gd name="connsiteX72" fmla="*/ 7356102 w 11088796"/>
              <a:gd name="connsiteY72" fmla="*/ 1797588 h 13491341"/>
              <a:gd name="connsiteX73" fmla="*/ 7581448 w 11088796"/>
              <a:gd name="connsiteY73" fmla="*/ 1868497 h 13491341"/>
              <a:gd name="connsiteX74" fmla="*/ 9593352 w 11088796"/>
              <a:gd name="connsiteY74" fmla="*/ 3401213 h 13491341"/>
              <a:gd name="connsiteX75" fmla="*/ 9637536 w 11088796"/>
              <a:gd name="connsiteY75" fmla="*/ 4008670 h 13491341"/>
              <a:gd name="connsiteX76" fmla="*/ 9021352 w 11088796"/>
              <a:gd name="connsiteY76" fmla="*/ 4152044 h 13491341"/>
              <a:gd name="connsiteX77" fmla="*/ 7009448 w 11088796"/>
              <a:gd name="connsiteY77" fmla="*/ 2619328 h 13491341"/>
              <a:gd name="connsiteX78" fmla="*/ 6984064 w 11088796"/>
              <a:gd name="connsiteY78" fmla="*/ 1987194 h 13491341"/>
              <a:gd name="connsiteX79" fmla="*/ 7356102 w 11088796"/>
              <a:gd name="connsiteY79" fmla="*/ 1797588 h 13491341"/>
              <a:gd name="connsiteX80" fmla="*/ 8626238 w 11088796"/>
              <a:gd name="connsiteY80" fmla="*/ 1077861 h 13491341"/>
              <a:gd name="connsiteX81" fmla="*/ 8867664 w 11088796"/>
              <a:gd name="connsiteY81" fmla="*/ 1161018 h 13491341"/>
              <a:gd name="connsiteX82" fmla="*/ 9942284 w 11088796"/>
              <a:gd name="connsiteY82" fmla="*/ 1979689 h 13491341"/>
              <a:gd name="connsiteX83" fmla="*/ 10009308 w 11088796"/>
              <a:gd name="connsiteY83" fmla="*/ 2604557 h 13491341"/>
              <a:gd name="connsiteX84" fmla="*/ 9370276 w 11088796"/>
              <a:gd name="connsiteY84" fmla="*/ 2730530 h 13491341"/>
              <a:gd name="connsiteX85" fmla="*/ 8295656 w 11088796"/>
              <a:gd name="connsiteY85" fmla="*/ 1911858 h 13491341"/>
              <a:gd name="connsiteX86" fmla="*/ 8250554 w 11088796"/>
              <a:gd name="connsiteY86" fmla="*/ 1264696 h 13491341"/>
              <a:gd name="connsiteX87" fmla="*/ 8626238 w 11088796"/>
              <a:gd name="connsiteY87" fmla="*/ 1077861 h 13491341"/>
              <a:gd name="connsiteX88" fmla="*/ 9447378 w 11088796"/>
              <a:gd name="connsiteY88" fmla="*/ 1 h 13491341"/>
              <a:gd name="connsiteX89" fmla="*/ 9689796 w 11088796"/>
              <a:gd name="connsiteY89" fmla="*/ 81858 h 13491341"/>
              <a:gd name="connsiteX90" fmla="*/ 10764416 w 11088796"/>
              <a:gd name="connsiteY90" fmla="*/ 900529 h 13491341"/>
              <a:gd name="connsiteX91" fmla="*/ 10812642 w 11088796"/>
              <a:gd name="connsiteY91" fmla="*/ 1550070 h 13491341"/>
              <a:gd name="connsiteX92" fmla="*/ 10192408 w 11088796"/>
              <a:gd name="connsiteY92" fmla="*/ 1651368 h 13491341"/>
              <a:gd name="connsiteX93" fmla="*/ 9117788 w 11088796"/>
              <a:gd name="connsiteY93" fmla="*/ 832697 h 13491341"/>
              <a:gd name="connsiteX94" fmla="*/ 9053888 w 11088796"/>
              <a:gd name="connsiteY94" fmla="*/ 210211 h 13491341"/>
              <a:gd name="connsiteX95" fmla="*/ 9447378 w 11088796"/>
              <a:gd name="connsiteY95" fmla="*/ 1 h 13491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Lst>
            <a:rect l="l" t="t" r="r" b="b"/>
            <a:pathLst>
              <a:path w="11088796" h="13491341">
                <a:moveTo>
                  <a:pt x="490691" y="11756903"/>
                </a:moveTo>
                <a:cubicBezTo>
                  <a:pt x="576640" y="11756478"/>
                  <a:pt x="661187" y="11782498"/>
                  <a:pt x="733817" y="11837830"/>
                </a:cubicBezTo>
                <a:cubicBezTo>
                  <a:pt x="733817" y="11837830"/>
                  <a:pt x="733817" y="11837830"/>
                  <a:pt x="1808437" y="12656501"/>
                </a:cubicBezTo>
                <a:cubicBezTo>
                  <a:pt x="2002119" y="12804053"/>
                  <a:pt x="2020477" y="13091014"/>
                  <a:pt x="1856663" y="13306044"/>
                </a:cubicBezTo>
                <a:cubicBezTo>
                  <a:pt x="1708962" y="13499922"/>
                  <a:pt x="1430112" y="13554893"/>
                  <a:pt x="1236430" y="13407341"/>
                </a:cubicBezTo>
                <a:cubicBezTo>
                  <a:pt x="1236430" y="13407341"/>
                  <a:pt x="1236430" y="13407341"/>
                  <a:pt x="161810" y="12588671"/>
                </a:cubicBezTo>
                <a:cubicBezTo>
                  <a:pt x="-31872" y="12441120"/>
                  <a:pt x="-49792" y="12160062"/>
                  <a:pt x="97910" y="11966183"/>
                </a:cubicBezTo>
                <a:cubicBezTo>
                  <a:pt x="200294" y="11831790"/>
                  <a:pt x="347442" y="11757613"/>
                  <a:pt x="490691" y="11756903"/>
                </a:cubicBezTo>
                <a:close/>
                <a:moveTo>
                  <a:pt x="1287637" y="10710803"/>
                </a:moveTo>
                <a:cubicBezTo>
                  <a:pt x="1369716" y="10715457"/>
                  <a:pt x="1451110" y="10745615"/>
                  <a:pt x="1523741" y="10800947"/>
                </a:cubicBezTo>
                <a:cubicBezTo>
                  <a:pt x="1523741" y="10800947"/>
                  <a:pt x="1523741" y="10800947"/>
                  <a:pt x="2598361" y="11619618"/>
                </a:cubicBezTo>
                <a:cubicBezTo>
                  <a:pt x="2792042" y="11767170"/>
                  <a:pt x="2832808" y="12024717"/>
                  <a:pt x="2667707" y="12241437"/>
                </a:cubicBezTo>
                <a:cubicBezTo>
                  <a:pt x="2521245" y="12433688"/>
                  <a:pt x="2243477" y="12487239"/>
                  <a:pt x="2049794" y="12339687"/>
                </a:cubicBezTo>
                <a:cubicBezTo>
                  <a:pt x="2049794" y="12339687"/>
                  <a:pt x="2049794" y="12339687"/>
                  <a:pt x="975175" y="11521017"/>
                </a:cubicBezTo>
                <a:cubicBezTo>
                  <a:pt x="781493" y="11373465"/>
                  <a:pt x="762492" y="11093830"/>
                  <a:pt x="908953" y="10901578"/>
                </a:cubicBezTo>
                <a:cubicBezTo>
                  <a:pt x="1012143" y="10766128"/>
                  <a:pt x="1150840" y="10703045"/>
                  <a:pt x="1287637" y="10710803"/>
                </a:cubicBezTo>
                <a:close/>
                <a:moveTo>
                  <a:pt x="1721569" y="9334566"/>
                </a:moveTo>
                <a:cubicBezTo>
                  <a:pt x="1803463" y="9333793"/>
                  <a:pt x="1882852" y="9356669"/>
                  <a:pt x="1947183" y="9405678"/>
                </a:cubicBezTo>
                <a:cubicBezTo>
                  <a:pt x="1947183" y="9405678"/>
                  <a:pt x="1947183" y="9405678"/>
                  <a:pt x="3834230" y="10843275"/>
                </a:cubicBezTo>
                <a:cubicBezTo>
                  <a:pt x="4005780" y="10973966"/>
                  <a:pt x="4026594" y="11257225"/>
                  <a:pt x="3878894" y="11451101"/>
                </a:cubicBezTo>
                <a:cubicBezTo>
                  <a:pt x="3712398" y="11669653"/>
                  <a:pt x="3433780" y="11724797"/>
                  <a:pt x="3262230" y="11594106"/>
                </a:cubicBezTo>
                <a:cubicBezTo>
                  <a:pt x="3262230" y="11594106"/>
                  <a:pt x="3262230" y="11594106"/>
                  <a:pt x="1375183" y="10156508"/>
                </a:cubicBezTo>
                <a:cubicBezTo>
                  <a:pt x="1203633" y="10025818"/>
                  <a:pt x="1182818" y="9742560"/>
                  <a:pt x="1349316" y="9524008"/>
                </a:cubicBezTo>
                <a:cubicBezTo>
                  <a:pt x="1441628" y="9402835"/>
                  <a:pt x="1585080" y="9335855"/>
                  <a:pt x="1721569" y="9334566"/>
                </a:cubicBezTo>
                <a:close/>
                <a:moveTo>
                  <a:pt x="2101387" y="7936576"/>
                </a:moveTo>
                <a:cubicBezTo>
                  <a:pt x="2186631" y="7938355"/>
                  <a:pt x="2271321" y="7965270"/>
                  <a:pt x="2344041" y="8020670"/>
                </a:cubicBezTo>
                <a:cubicBezTo>
                  <a:pt x="2344041" y="8020670"/>
                  <a:pt x="2344041" y="8020670"/>
                  <a:pt x="5052676" y="10084172"/>
                </a:cubicBezTo>
                <a:cubicBezTo>
                  <a:pt x="5246596" y="10231905"/>
                  <a:pt x="5267826" y="10515482"/>
                  <a:pt x="5120124" y="10709361"/>
                </a:cubicBezTo>
                <a:cubicBezTo>
                  <a:pt x="4953624" y="10927915"/>
                  <a:pt x="4674590" y="10982744"/>
                  <a:pt x="4480668" y="10835011"/>
                </a:cubicBezTo>
                <a:cubicBezTo>
                  <a:pt x="4480668" y="10835011"/>
                  <a:pt x="4480668" y="10835011"/>
                  <a:pt x="1772034" y="8771509"/>
                </a:cubicBezTo>
                <a:cubicBezTo>
                  <a:pt x="1578113" y="8623776"/>
                  <a:pt x="1556883" y="8340198"/>
                  <a:pt x="1723383" y="8121644"/>
                </a:cubicBezTo>
                <a:cubicBezTo>
                  <a:pt x="1815697" y="8000470"/>
                  <a:pt x="1959313" y="7933611"/>
                  <a:pt x="2101387" y="7936576"/>
                </a:cubicBezTo>
                <a:close/>
                <a:moveTo>
                  <a:pt x="1945410" y="6115309"/>
                </a:moveTo>
                <a:cubicBezTo>
                  <a:pt x="2031653" y="6115412"/>
                  <a:pt x="2116421" y="6141783"/>
                  <a:pt x="2188908" y="6197004"/>
                </a:cubicBezTo>
                <a:cubicBezTo>
                  <a:pt x="2188908" y="6197004"/>
                  <a:pt x="2188908" y="6197004"/>
                  <a:pt x="6859286" y="9755006"/>
                </a:cubicBezTo>
                <a:cubicBezTo>
                  <a:pt x="7052586" y="9902268"/>
                  <a:pt x="7052554" y="10173950"/>
                  <a:pt x="6889502" y="10387978"/>
                </a:cubicBezTo>
                <a:cubicBezTo>
                  <a:pt x="6742488" y="10580955"/>
                  <a:pt x="6480566" y="10653123"/>
                  <a:pt x="6287266" y="10505862"/>
                </a:cubicBezTo>
                <a:cubicBezTo>
                  <a:pt x="6287266" y="10505862"/>
                  <a:pt x="6287266" y="10505862"/>
                  <a:pt x="1616888" y="6947860"/>
                </a:cubicBezTo>
                <a:cubicBezTo>
                  <a:pt x="1423588" y="6800599"/>
                  <a:pt x="1404912" y="6514668"/>
                  <a:pt x="1551927" y="6321692"/>
                </a:cubicBezTo>
                <a:cubicBezTo>
                  <a:pt x="1653834" y="6187921"/>
                  <a:pt x="1801671" y="6115135"/>
                  <a:pt x="1945410" y="6115309"/>
                </a:cubicBezTo>
                <a:close/>
                <a:moveTo>
                  <a:pt x="1120711" y="3826332"/>
                </a:moveTo>
                <a:cubicBezTo>
                  <a:pt x="1205571" y="3828346"/>
                  <a:pt x="1289952" y="3855341"/>
                  <a:pt x="1362501" y="3910611"/>
                </a:cubicBezTo>
                <a:cubicBezTo>
                  <a:pt x="1362501" y="3910611"/>
                  <a:pt x="1362501" y="3910611"/>
                  <a:pt x="9297658" y="9955798"/>
                </a:cubicBezTo>
                <a:cubicBezTo>
                  <a:pt x="9491122" y="10103183"/>
                  <a:pt x="9491234" y="10368433"/>
                  <a:pt x="9344772" y="10560687"/>
                </a:cubicBezTo>
                <a:cubicBezTo>
                  <a:pt x="9179666" y="10777410"/>
                  <a:pt x="8942548" y="10823263"/>
                  <a:pt x="8749084" y="10675877"/>
                </a:cubicBezTo>
                <a:cubicBezTo>
                  <a:pt x="8749084" y="10675877"/>
                  <a:pt x="8749084" y="10675877"/>
                  <a:pt x="813928" y="4630689"/>
                </a:cubicBezTo>
                <a:cubicBezTo>
                  <a:pt x="620463" y="4483305"/>
                  <a:pt x="579867" y="4225882"/>
                  <a:pt x="744971" y="4009160"/>
                </a:cubicBezTo>
                <a:cubicBezTo>
                  <a:pt x="836511" y="3889001"/>
                  <a:pt x="979277" y="3822972"/>
                  <a:pt x="1120711" y="3826332"/>
                </a:cubicBezTo>
                <a:close/>
                <a:moveTo>
                  <a:pt x="4227254" y="2790686"/>
                </a:moveTo>
                <a:cubicBezTo>
                  <a:pt x="4310200" y="2788659"/>
                  <a:pt x="4389662" y="2811590"/>
                  <a:pt x="4454070" y="2860658"/>
                </a:cubicBezTo>
                <a:cubicBezTo>
                  <a:pt x="4454070" y="2860658"/>
                  <a:pt x="4454070" y="2860658"/>
                  <a:pt x="9475564" y="6686148"/>
                </a:cubicBezTo>
                <a:cubicBezTo>
                  <a:pt x="9647320" y="6816995"/>
                  <a:pt x="9671436" y="7102770"/>
                  <a:pt x="9504938" y="7321320"/>
                </a:cubicBezTo>
                <a:cubicBezTo>
                  <a:pt x="9357238" y="7515197"/>
                  <a:pt x="9075320" y="7567825"/>
                  <a:pt x="8903564" y="7436978"/>
                </a:cubicBezTo>
                <a:cubicBezTo>
                  <a:pt x="8903564" y="7436978"/>
                  <a:pt x="8903564" y="7436978"/>
                  <a:pt x="3882070" y="3611488"/>
                </a:cubicBezTo>
                <a:cubicBezTo>
                  <a:pt x="3710313" y="3480640"/>
                  <a:pt x="3689321" y="3197246"/>
                  <a:pt x="3837020" y="3003370"/>
                </a:cubicBezTo>
                <a:cubicBezTo>
                  <a:pt x="3941082" y="2866775"/>
                  <a:pt x="4089010" y="2794065"/>
                  <a:pt x="4227254" y="2790686"/>
                </a:cubicBezTo>
                <a:close/>
                <a:moveTo>
                  <a:pt x="5978286" y="2454748"/>
                </a:moveTo>
                <a:cubicBezTo>
                  <a:pt x="6060956" y="2459853"/>
                  <a:pt x="6142436" y="2490076"/>
                  <a:pt x="6213830" y="2544466"/>
                </a:cubicBezTo>
                <a:cubicBezTo>
                  <a:pt x="6213830" y="2544466"/>
                  <a:pt x="6213830" y="2544466"/>
                  <a:pt x="9303674" y="4898383"/>
                </a:cubicBezTo>
                <a:cubicBezTo>
                  <a:pt x="9497180" y="5045798"/>
                  <a:pt x="9515962" y="5286598"/>
                  <a:pt x="9350860" y="5503319"/>
                </a:cubicBezTo>
                <a:cubicBezTo>
                  <a:pt x="9204398" y="5695570"/>
                  <a:pt x="8948614" y="5765868"/>
                  <a:pt x="8755108" y="5618451"/>
                </a:cubicBezTo>
                <a:cubicBezTo>
                  <a:pt x="8755108" y="5618451"/>
                  <a:pt x="8755108" y="5618451"/>
                  <a:pt x="5665264" y="3264535"/>
                </a:cubicBezTo>
                <a:cubicBezTo>
                  <a:pt x="5474880" y="3119496"/>
                  <a:pt x="5449770" y="2835207"/>
                  <a:pt x="5596232" y="2642955"/>
                </a:cubicBezTo>
                <a:cubicBezTo>
                  <a:pt x="5699420" y="2507505"/>
                  <a:pt x="5840504" y="2446239"/>
                  <a:pt x="5978286" y="2454748"/>
                </a:cubicBezTo>
                <a:close/>
                <a:moveTo>
                  <a:pt x="1124504" y="2113497"/>
                </a:moveTo>
                <a:cubicBezTo>
                  <a:pt x="1210071" y="2114841"/>
                  <a:pt x="1294642" y="2141060"/>
                  <a:pt x="1366063" y="2195470"/>
                </a:cubicBezTo>
                <a:cubicBezTo>
                  <a:pt x="1366063" y="2195470"/>
                  <a:pt x="1366063" y="2195470"/>
                  <a:pt x="10938820" y="9488219"/>
                </a:cubicBezTo>
                <a:cubicBezTo>
                  <a:pt x="11132398" y="9635692"/>
                  <a:pt x="11129432" y="9905139"/>
                  <a:pt x="10982418" y="10098117"/>
                </a:cubicBezTo>
                <a:cubicBezTo>
                  <a:pt x="10819366" y="10312145"/>
                  <a:pt x="10560378" y="10386547"/>
                  <a:pt x="10366800" y="10239076"/>
                </a:cubicBezTo>
                <a:cubicBezTo>
                  <a:pt x="10366800" y="10239076"/>
                  <a:pt x="10366800" y="10239076"/>
                  <a:pt x="794043" y="2946327"/>
                </a:cubicBezTo>
                <a:cubicBezTo>
                  <a:pt x="603587" y="2801233"/>
                  <a:pt x="581575" y="2512756"/>
                  <a:pt x="744627" y="2298728"/>
                </a:cubicBezTo>
                <a:cubicBezTo>
                  <a:pt x="836511" y="2178117"/>
                  <a:pt x="981892" y="2111258"/>
                  <a:pt x="1124504" y="2113497"/>
                </a:cubicBezTo>
                <a:close/>
                <a:moveTo>
                  <a:pt x="7356102" y="1797588"/>
                </a:moveTo>
                <a:cubicBezTo>
                  <a:pt x="7437918" y="1796756"/>
                  <a:pt x="7517214" y="1819562"/>
                  <a:pt x="7581448" y="1868497"/>
                </a:cubicBezTo>
                <a:cubicBezTo>
                  <a:pt x="7581448" y="1868497"/>
                  <a:pt x="7581448" y="1868497"/>
                  <a:pt x="9593352" y="3401213"/>
                </a:cubicBezTo>
                <a:cubicBezTo>
                  <a:pt x="9764644" y="3531709"/>
                  <a:pt x="9785234" y="3814795"/>
                  <a:pt x="9637536" y="4008670"/>
                </a:cubicBezTo>
                <a:cubicBezTo>
                  <a:pt x="9471038" y="4227222"/>
                  <a:pt x="9192646" y="4282538"/>
                  <a:pt x="9021352" y="4152044"/>
                </a:cubicBezTo>
                <a:cubicBezTo>
                  <a:pt x="9021352" y="4152044"/>
                  <a:pt x="9021352" y="4152044"/>
                  <a:pt x="7009448" y="2619328"/>
                </a:cubicBezTo>
                <a:cubicBezTo>
                  <a:pt x="6838156" y="2488833"/>
                  <a:pt x="6817566" y="2205746"/>
                  <a:pt x="6984064" y="1987194"/>
                </a:cubicBezTo>
                <a:cubicBezTo>
                  <a:pt x="7076376" y="1866022"/>
                  <a:pt x="7219740" y="1798975"/>
                  <a:pt x="7356102" y="1797588"/>
                </a:cubicBezTo>
                <a:close/>
                <a:moveTo>
                  <a:pt x="8626238" y="1077861"/>
                </a:moveTo>
                <a:cubicBezTo>
                  <a:pt x="8710866" y="1079170"/>
                  <a:pt x="8795034" y="1105687"/>
                  <a:pt x="8867664" y="1161018"/>
                </a:cubicBezTo>
                <a:cubicBezTo>
                  <a:pt x="8867664" y="1161018"/>
                  <a:pt x="8867664" y="1161018"/>
                  <a:pt x="9942284" y="1979689"/>
                </a:cubicBezTo>
                <a:cubicBezTo>
                  <a:pt x="10135964" y="2127242"/>
                  <a:pt x="10157008" y="2410678"/>
                  <a:pt x="10009308" y="2604557"/>
                </a:cubicBezTo>
                <a:cubicBezTo>
                  <a:pt x="9842808" y="2823111"/>
                  <a:pt x="9563958" y="2878081"/>
                  <a:pt x="9370276" y="2730530"/>
                </a:cubicBezTo>
                <a:cubicBezTo>
                  <a:pt x="9370276" y="2730530"/>
                  <a:pt x="9370276" y="2730530"/>
                  <a:pt x="8295656" y="1911858"/>
                </a:cubicBezTo>
                <a:cubicBezTo>
                  <a:pt x="8101974" y="1764307"/>
                  <a:pt x="8084054" y="1483251"/>
                  <a:pt x="8250554" y="1264696"/>
                </a:cubicBezTo>
                <a:cubicBezTo>
                  <a:pt x="8342868" y="1143522"/>
                  <a:pt x="8485190" y="1075680"/>
                  <a:pt x="8626238" y="1077861"/>
                </a:cubicBezTo>
                <a:close/>
                <a:moveTo>
                  <a:pt x="9447378" y="1"/>
                </a:moveTo>
                <a:cubicBezTo>
                  <a:pt x="9532998" y="9"/>
                  <a:pt x="9617166" y="26526"/>
                  <a:pt x="9689796" y="81858"/>
                </a:cubicBezTo>
                <a:cubicBezTo>
                  <a:pt x="9689796" y="81858"/>
                  <a:pt x="9689796" y="81858"/>
                  <a:pt x="10764416" y="900529"/>
                </a:cubicBezTo>
                <a:cubicBezTo>
                  <a:pt x="10958096" y="1048080"/>
                  <a:pt x="10979140" y="1331516"/>
                  <a:pt x="10812642" y="1550070"/>
                </a:cubicBezTo>
                <a:cubicBezTo>
                  <a:pt x="10664940" y="1743949"/>
                  <a:pt x="10386090" y="1798919"/>
                  <a:pt x="10192408" y="1651368"/>
                </a:cubicBezTo>
                <a:cubicBezTo>
                  <a:pt x="10192408" y="1651368"/>
                  <a:pt x="10192408" y="1651368"/>
                  <a:pt x="9117788" y="832697"/>
                </a:cubicBezTo>
                <a:cubicBezTo>
                  <a:pt x="8924106" y="685146"/>
                  <a:pt x="8906186" y="404090"/>
                  <a:pt x="9053888" y="210211"/>
                </a:cubicBezTo>
                <a:cubicBezTo>
                  <a:pt x="9157950" y="73615"/>
                  <a:pt x="9304680" y="-11"/>
                  <a:pt x="9447378" y="1"/>
                </a:cubicBezTo>
                <a:close/>
              </a:path>
            </a:pathLst>
          </a:custGeom>
          <a:effectLst/>
        </p:spPr>
        <p:txBody>
          <a:bodyPr rtlCol="0">
            <a:no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7" name="Footer Placeholder 4">
            <a:extLst>
              <a:ext uri="{FF2B5EF4-FFF2-40B4-BE49-F238E27FC236}">
                <a16:creationId xmlns:a16="http://schemas.microsoft.com/office/drawing/2014/main" id="{C53FF953-399A-4973-B476-46ECC07B396D}"/>
              </a:ext>
            </a:extLst>
          </p:cNvPr>
          <p:cNvSpPr>
            <a:spLocks noGrp="1"/>
          </p:cNvSpPr>
          <p:nvPr>
            <p:ph type="ftr" sz="quarter" idx="15"/>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8" name="Slide Number Placeholder 5">
            <a:extLst>
              <a:ext uri="{FF2B5EF4-FFF2-40B4-BE49-F238E27FC236}">
                <a16:creationId xmlns:a16="http://schemas.microsoft.com/office/drawing/2014/main" id="{ECF3C9AC-31D8-46BD-80FE-C78DAA90EA41}"/>
              </a:ext>
            </a:extLst>
          </p:cNvPr>
          <p:cNvSpPr>
            <a:spLocks noGrp="1"/>
          </p:cNvSpPr>
          <p:nvPr>
            <p:ph type="sldNum" sz="quarter" idx="16"/>
          </p:nvPr>
        </p:nvSpPr>
        <p:spPr/>
        <p:txBody>
          <a:bodyPr/>
          <a:lstStyle>
            <a:lvl1pPr>
              <a:defRPr/>
            </a:lvl1pPr>
          </a:lstStyle>
          <a:p>
            <a:fld id="{D4DDD70E-F193-4B29-807E-2A014B04ADA5}" type="slidenum">
              <a:rPr lang="en-US"/>
              <a:pPr/>
              <a:t>‹#›</a:t>
            </a:fld>
            <a:endParaRPr lang="en-US"/>
          </a:p>
        </p:txBody>
      </p:sp>
    </p:spTree>
    <p:extLst>
      <p:ext uri="{BB962C8B-B14F-4D97-AF65-F5344CB8AC3E}">
        <p14:creationId xmlns:p14="http://schemas.microsoft.com/office/powerpoint/2010/main" val="1492708664"/>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4"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75E06D93-6D24-4114-8DF5-DCF101E1BB0C}"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5"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7"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2" name="Title 1">
            <a:extLst>
              <a:ext uri="{FF2B5EF4-FFF2-40B4-BE49-F238E27FC236}">
                <a16:creationId xmlns:a16="http://schemas.microsoft.com/office/drawing/2014/main" id="{BAB3328A-8EF3-4843-B504-799FE34C0531}"/>
              </a:ext>
            </a:extLst>
          </p:cNvPr>
          <p:cNvSpPr>
            <a:spLocks noGrp="1"/>
          </p:cNvSpPr>
          <p:nvPr>
            <p:ph type="title"/>
          </p:nvPr>
        </p:nvSpPr>
        <p:spPr>
          <a:xfrm>
            <a:off x="1301419" y="2743201"/>
            <a:ext cx="21781162" cy="1963737"/>
          </a:xfrm>
          <a:prstGeom prst="rect">
            <a:avLst/>
          </a:prstGeom>
        </p:spPr>
        <p:txBody>
          <a:bodyPr/>
          <a:lstStyle/>
          <a:p>
            <a:r>
              <a:rPr lang="en-US" dirty="0"/>
              <a:t>Click to edit Master title style</a:t>
            </a:r>
            <a:endParaRPr lang="id-ID" dirty="0"/>
          </a:p>
        </p:txBody>
      </p:sp>
      <p:sp>
        <p:nvSpPr>
          <p:cNvPr id="6" name="Text Placeholder 5">
            <a:extLst>
              <a:ext uri="{FF2B5EF4-FFF2-40B4-BE49-F238E27FC236}">
                <a16:creationId xmlns:a16="http://schemas.microsoft.com/office/drawing/2014/main" id="{B7D6B470-9CEE-4F3F-8FB4-1DA6B358B3A6}"/>
              </a:ext>
            </a:extLst>
          </p:cNvPr>
          <p:cNvSpPr>
            <a:spLocks noGrp="1"/>
          </p:cNvSpPr>
          <p:nvPr>
            <p:ph type="body" sz="quarter" idx="12"/>
          </p:nvPr>
        </p:nvSpPr>
        <p:spPr>
          <a:xfrm>
            <a:off x="1300749" y="5094288"/>
            <a:ext cx="21781162" cy="6792912"/>
          </a:xfrm>
          <a:prstGeom prst="rect">
            <a:avLst/>
          </a:prstGeom>
        </p:spPr>
        <p:txBody>
          <a:bodyPr/>
          <a:lstStyle>
            <a:lvl1pPr marL="857250" indent="-857250">
              <a:buFont typeface="Arial" panose="020B0604020202020204" pitchFamily="34" charset="0"/>
              <a:buChar char="•"/>
              <a:defRPr/>
            </a:lvl1pPr>
            <a:lvl2pPr marL="1485900" indent="-571500">
              <a:buFont typeface="Arial" panose="020B0604020202020204" pitchFamily="34" charset="0"/>
              <a:buChar char="•"/>
              <a:defRPr/>
            </a:lvl2pPr>
            <a:lvl3pPr marL="2400300" indent="-571500">
              <a:buFont typeface="Arial" panose="020B0604020202020204" pitchFamily="34" charset="0"/>
              <a:buChar char="•"/>
              <a:defRPr/>
            </a:lvl3pPr>
            <a:lvl4pPr marL="3200400" indent="-457200">
              <a:buFont typeface="Arial" panose="020B0604020202020204" pitchFamily="34" charset="0"/>
              <a:buChar char="•"/>
              <a:defRPr/>
            </a:lvl4pPr>
            <a:lvl5pPr marL="4114800" indent="-457200">
              <a:buFont typeface="Arial" panose="020B0604020202020204" pitchFamily="34" charset="0"/>
              <a:buChar char="•"/>
              <a:defRPr/>
            </a:lvl5pPr>
          </a:lstStyle>
          <a:p>
            <a:pPr lvl="0"/>
            <a:r>
              <a:rPr lang="en-US" dirty="0"/>
              <a:t>Edit Master text styles</a:t>
            </a:r>
          </a:p>
        </p:txBody>
      </p:sp>
      <p:sp>
        <p:nvSpPr>
          <p:cNvPr id="8" name="Footer Placeholder 2">
            <a:extLst>
              <a:ext uri="{FF2B5EF4-FFF2-40B4-BE49-F238E27FC236}">
                <a16:creationId xmlns:a16="http://schemas.microsoft.com/office/drawing/2014/main" id="{E09225B1-F6A8-4CAE-8582-AA6091647A80}"/>
              </a:ext>
            </a:extLst>
          </p:cNvPr>
          <p:cNvSpPr>
            <a:spLocks noGrp="1"/>
          </p:cNvSpPr>
          <p:nvPr>
            <p:ph type="ftr" sz="quarter" idx="13"/>
          </p:nvPr>
        </p:nvSpPr>
        <p:spPr/>
        <p:txBody>
          <a:bodyPr/>
          <a:lstStyle>
            <a:lvl1pPr>
              <a:defRPr/>
            </a:lvl1pPr>
          </a:lstStyle>
          <a:p>
            <a:pPr>
              <a:defRPr/>
            </a:pPr>
            <a:endParaRPr lang="en-US"/>
          </a:p>
        </p:txBody>
      </p:sp>
      <p:sp>
        <p:nvSpPr>
          <p:cNvPr id="9" name="Slide Number Placeholder 3">
            <a:extLst>
              <a:ext uri="{FF2B5EF4-FFF2-40B4-BE49-F238E27FC236}">
                <a16:creationId xmlns:a16="http://schemas.microsoft.com/office/drawing/2014/main" id="{71228972-77E6-4071-83EE-94CDC6C3B35E}"/>
              </a:ext>
            </a:extLst>
          </p:cNvPr>
          <p:cNvSpPr>
            <a:spLocks noGrp="1"/>
          </p:cNvSpPr>
          <p:nvPr>
            <p:ph type="sldNum" sz="quarter" idx="14"/>
          </p:nvPr>
        </p:nvSpPr>
        <p:spPr/>
        <p:txBody>
          <a:bodyPr/>
          <a:lstStyle>
            <a:lvl1pPr>
              <a:defRPr/>
            </a:lvl1pPr>
          </a:lstStyle>
          <a:p>
            <a:fld id="{A6CFD17D-D05D-4EEE-ADC3-CE85FDE2F735}" type="slidenum">
              <a:rPr lang="en-US"/>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mpetitors">
    <p:spTree>
      <p:nvGrpSpPr>
        <p:cNvPr id="1" name=""/>
        <p:cNvGrpSpPr/>
        <p:nvPr/>
      </p:nvGrpSpPr>
      <p:grpSpPr>
        <a:xfrm>
          <a:off x="0" y="0"/>
          <a:ext cx="0" cy="0"/>
          <a:chOff x="0" y="0"/>
          <a:chExt cx="0" cy="0"/>
        </a:xfrm>
      </p:grpSpPr>
      <p:sp>
        <p:nvSpPr>
          <p:cNvPr id="8"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6631BBA7-BE8D-4608-813D-FBA20D5EE19D}"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9"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10"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2" name="Picture Placeholder 13"/>
          <p:cNvSpPr>
            <a:spLocks noGrp="1"/>
          </p:cNvSpPr>
          <p:nvPr>
            <p:ph type="pic" sz="quarter" idx="13"/>
          </p:nvPr>
        </p:nvSpPr>
        <p:spPr>
          <a:xfrm>
            <a:off x="16152310" y="3612999"/>
            <a:ext cx="5821368" cy="2795183"/>
          </a:xfrm>
          <a:prstGeom prst="rect">
            <a:avLst/>
          </a:prstGeom>
          <a:effectLst/>
        </p:spPr>
        <p:txBody>
          <a:bodyPr rtlCol="0">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6" name="Picture Placeholder 13"/>
          <p:cNvSpPr>
            <a:spLocks noGrp="1"/>
          </p:cNvSpPr>
          <p:nvPr>
            <p:ph type="pic" sz="quarter" idx="14"/>
          </p:nvPr>
        </p:nvSpPr>
        <p:spPr>
          <a:xfrm>
            <a:off x="2410376" y="3612999"/>
            <a:ext cx="5821368" cy="2795183"/>
          </a:xfrm>
          <a:prstGeom prst="rect">
            <a:avLst/>
          </a:prstGeom>
          <a:effectLst/>
        </p:spPr>
        <p:txBody>
          <a:bodyPr rtlCol="0">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7" name="Picture Placeholder 13"/>
          <p:cNvSpPr>
            <a:spLocks noGrp="1"/>
          </p:cNvSpPr>
          <p:nvPr>
            <p:ph type="pic" sz="quarter" idx="15"/>
          </p:nvPr>
        </p:nvSpPr>
        <p:spPr>
          <a:xfrm>
            <a:off x="9281343" y="3612999"/>
            <a:ext cx="5821368" cy="2795183"/>
          </a:xfrm>
          <a:prstGeom prst="rect">
            <a:avLst/>
          </a:prstGeom>
          <a:effectLst/>
        </p:spPr>
        <p:txBody>
          <a:bodyPr rtlCol="0">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4" name="Text Placeholder 3">
            <a:extLst>
              <a:ext uri="{FF2B5EF4-FFF2-40B4-BE49-F238E27FC236}">
                <a16:creationId xmlns:a16="http://schemas.microsoft.com/office/drawing/2014/main" id="{A0C13841-8713-4B2C-A4D0-BADC4B00C629}"/>
              </a:ext>
            </a:extLst>
          </p:cNvPr>
          <p:cNvSpPr>
            <a:spLocks noGrp="1"/>
          </p:cNvSpPr>
          <p:nvPr>
            <p:ph type="body" sz="quarter" idx="16"/>
          </p:nvPr>
        </p:nvSpPr>
        <p:spPr>
          <a:xfrm>
            <a:off x="2410376" y="7068973"/>
            <a:ext cx="19563303" cy="2545290"/>
          </a:xfrm>
          <a:prstGeom prst="rect">
            <a:avLst/>
          </a:prstGeom>
        </p:spPr>
        <p:txBody>
          <a:bodyPr/>
          <a:lstStyle>
            <a:lvl1pPr>
              <a:defRPr sz="3600"/>
            </a:lvl1pPr>
          </a:lstStyle>
          <a:p>
            <a:pPr lvl="0"/>
            <a:endParaRPr lang="id-ID" dirty="0"/>
          </a:p>
        </p:txBody>
      </p:sp>
      <p:sp>
        <p:nvSpPr>
          <p:cNvPr id="11" name="Footer Placeholder 4">
            <a:extLst>
              <a:ext uri="{FF2B5EF4-FFF2-40B4-BE49-F238E27FC236}">
                <a16:creationId xmlns:a16="http://schemas.microsoft.com/office/drawing/2014/main" id="{0E4D9142-B302-4594-9640-763B8DB10D6F}"/>
              </a:ext>
            </a:extLst>
          </p:cNvPr>
          <p:cNvSpPr>
            <a:spLocks noGrp="1"/>
          </p:cNvSpPr>
          <p:nvPr>
            <p:ph type="ftr" sz="quarter" idx="17"/>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12" name="Slide Number Placeholder 5">
            <a:extLst>
              <a:ext uri="{FF2B5EF4-FFF2-40B4-BE49-F238E27FC236}">
                <a16:creationId xmlns:a16="http://schemas.microsoft.com/office/drawing/2014/main" id="{C94DD855-BBAC-4BCD-B56B-1775A59AE39D}"/>
              </a:ext>
            </a:extLst>
          </p:cNvPr>
          <p:cNvSpPr>
            <a:spLocks noGrp="1"/>
          </p:cNvSpPr>
          <p:nvPr>
            <p:ph type="sldNum" sz="quarter" idx="18"/>
          </p:nvPr>
        </p:nvSpPr>
        <p:spPr/>
        <p:txBody>
          <a:bodyPr/>
          <a:lstStyle>
            <a:lvl1pPr>
              <a:defRPr/>
            </a:lvl1pPr>
          </a:lstStyle>
          <a:p>
            <a:fld id="{EB599073-B3B2-4151-9D79-AE48F58BC01B}" type="slidenum">
              <a:rPr lang="en-US"/>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ompetitors">
    <p:spTree>
      <p:nvGrpSpPr>
        <p:cNvPr id="1" name=""/>
        <p:cNvGrpSpPr/>
        <p:nvPr/>
      </p:nvGrpSpPr>
      <p:grpSpPr>
        <a:xfrm>
          <a:off x="0" y="0"/>
          <a:ext cx="0" cy="0"/>
          <a:chOff x="0" y="0"/>
          <a:chExt cx="0" cy="0"/>
        </a:xfrm>
      </p:grpSpPr>
      <p:sp>
        <p:nvSpPr>
          <p:cNvPr id="4"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C671FBC0-8F72-47A2-8E8A-5810D78386F3}"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6"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7"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34" name="Picture Placeholder 13"/>
          <p:cNvSpPr>
            <a:spLocks noGrp="1"/>
          </p:cNvSpPr>
          <p:nvPr>
            <p:ph type="pic" sz="quarter" idx="14"/>
          </p:nvPr>
        </p:nvSpPr>
        <p:spPr>
          <a:xfrm>
            <a:off x="1132530" y="2653564"/>
            <a:ext cx="7436688" cy="8016884"/>
          </a:xfrm>
          <a:prstGeom prst="rect">
            <a:avLst/>
          </a:prstGeom>
          <a:effectLst/>
        </p:spPr>
        <p:txBody>
          <a:bodyPr rtlCol="0">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5" name="Text Placeholder 4">
            <a:extLst>
              <a:ext uri="{FF2B5EF4-FFF2-40B4-BE49-F238E27FC236}">
                <a16:creationId xmlns:a16="http://schemas.microsoft.com/office/drawing/2014/main" id="{62DE6430-2778-4EE6-BE6D-5C8DDC542CAD}"/>
              </a:ext>
            </a:extLst>
          </p:cNvPr>
          <p:cNvSpPr>
            <a:spLocks noGrp="1"/>
          </p:cNvSpPr>
          <p:nvPr>
            <p:ph type="body" sz="quarter" idx="15"/>
          </p:nvPr>
        </p:nvSpPr>
        <p:spPr>
          <a:xfrm>
            <a:off x="10610438" y="5121276"/>
            <a:ext cx="12641380" cy="2873375"/>
          </a:xfrm>
          <a:prstGeom prst="rect">
            <a:avLst/>
          </a:prstGeom>
        </p:spPr>
        <p:txBody>
          <a:bodyPr/>
          <a:lstStyle/>
          <a:p>
            <a:pPr lvl="0"/>
            <a:endParaRPr lang="id-ID" dirty="0"/>
          </a:p>
        </p:txBody>
      </p:sp>
      <p:sp>
        <p:nvSpPr>
          <p:cNvPr id="8" name="Footer Placeholder 4">
            <a:extLst>
              <a:ext uri="{FF2B5EF4-FFF2-40B4-BE49-F238E27FC236}">
                <a16:creationId xmlns:a16="http://schemas.microsoft.com/office/drawing/2014/main" id="{0FA2A9EF-C15E-4016-BF4E-2951930E1454}"/>
              </a:ext>
            </a:extLst>
          </p:cNvPr>
          <p:cNvSpPr>
            <a:spLocks noGrp="1"/>
          </p:cNvSpPr>
          <p:nvPr>
            <p:ph type="ftr" sz="quarter" idx="16"/>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9" name="Slide Number Placeholder 5">
            <a:extLst>
              <a:ext uri="{FF2B5EF4-FFF2-40B4-BE49-F238E27FC236}">
                <a16:creationId xmlns:a16="http://schemas.microsoft.com/office/drawing/2014/main" id="{F77EE74B-83D7-468C-AF97-BA684318D67A}"/>
              </a:ext>
            </a:extLst>
          </p:cNvPr>
          <p:cNvSpPr>
            <a:spLocks noGrp="1"/>
          </p:cNvSpPr>
          <p:nvPr>
            <p:ph type="sldNum" sz="quarter" idx="17"/>
          </p:nvPr>
        </p:nvSpPr>
        <p:spPr/>
        <p:txBody>
          <a:bodyPr/>
          <a:lstStyle>
            <a:lvl1pPr>
              <a:defRPr/>
            </a:lvl1pPr>
          </a:lstStyle>
          <a:p>
            <a:fld id="{7469C94D-787C-49E5-A9EF-6A590EB576A9}" type="slidenum">
              <a:rPr lang="en-US"/>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No Footer">
    <p:spTree>
      <p:nvGrpSpPr>
        <p:cNvPr id="1" name=""/>
        <p:cNvGrpSpPr/>
        <p:nvPr/>
      </p:nvGrpSpPr>
      <p:grpSpPr>
        <a:xfrm>
          <a:off x="0" y="0"/>
          <a:ext cx="0" cy="0"/>
          <a:chOff x="0" y="0"/>
          <a:chExt cx="0" cy="0"/>
        </a:xfrm>
      </p:grpSpPr>
      <p:sp>
        <p:nvSpPr>
          <p:cNvPr id="2"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1AD70714-7629-4FEF-A136-26C4A3799727}"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3"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4"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5" name="Footer Placeholder 4">
            <a:extLst>
              <a:ext uri="{FF2B5EF4-FFF2-40B4-BE49-F238E27FC236}">
                <a16:creationId xmlns:a16="http://schemas.microsoft.com/office/drawing/2014/main" id="{87C11088-FB41-46F6-9202-220CACAE23A0}"/>
              </a:ext>
            </a:extLst>
          </p:cNvPr>
          <p:cNvSpPr>
            <a:spLocks noGrp="1"/>
          </p:cNvSpPr>
          <p:nvPr>
            <p:ph type="ftr" sz="quarter" idx="10"/>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6" name="Slide Number Placeholder 5">
            <a:extLst>
              <a:ext uri="{FF2B5EF4-FFF2-40B4-BE49-F238E27FC236}">
                <a16:creationId xmlns:a16="http://schemas.microsoft.com/office/drawing/2014/main" id="{A81482EC-FE32-48A8-83C5-0C8AD280CEFE}"/>
              </a:ext>
            </a:extLst>
          </p:cNvPr>
          <p:cNvSpPr>
            <a:spLocks noGrp="1"/>
          </p:cNvSpPr>
          <p:nvPr>
            <p:ph type="sldNum" sz="quarter" idx="11"/>
          </p:nvPr>
        </p:nvSpPr>
        <p:spPr/>
        <p:txBody>
          <a:bodyPr/>
          <a:lstStyle>
            <a:lvl1pPr>
              <a:defRPr/>
            </a:lvl1pPr>
          </a:lstStyle>
          <a:p>
            <a:fld id="{682D3682-D64E-4D6A-97CF-DE96D3B6E09D}" type="slidenum">
              <a:rPr lang="en-US"/>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Our Mission 2">
    <p:spTree>
      <p:nvGrpSpPr>
        <p:cNvPr id="1" name=""/>
        <p:cNvGrpSpPr/>
        <p:nvPr/>
      </p:nvGrpSpPr>
      <p:grpSpPr>
        <a:xfrm>
          <a:off x="0" y="0"/>
          <a:ext cx="0" cy="0"/>
          <a:chOff x="0" y="0"/>
          <a:chExt cx="0" cy="0"/>
        </a:xfrm>
      </p:grpSpPr>
      <p:sp>
        <p:nvSpPr>
          <p:cNvPr id="5"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D5361E2D-461A-453D-8005-9ACB21964058}"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7"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8"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4" name="Picture Placeholder 13"/>
          <p:cNvSpPr>
            <a:spLocks noGrp="1"/>
          </p:cNvSpPr>
          <p:nvPr>
            <p:ph type="pic" sz="quarter" idx="13"/>
          </p:nvPr>
        </p:nvSpPr>
        <p:spPr>
          <a:xfrm>
            <a:off x="12249030" y="3125033"/>
            <a:ext cx="12108837" cy="6769604"/>
          </a:xfrm>
          <a:prstGeom prst="rect">
            <a:avLst/>
          </a:prstGeom>
          <a:effectLst/>
        </p:spPr>
        <p:txBody>
          <a:bodyPr rtlCol="0">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6" name="Text Placeholder 5">
            <a:extLst>
              <a:ext uri="{FF2B5EF4-FFF2-40B4-BE49-F238E27FC236}">
                <a16:creationId xmlns:a16="http://schemas.microsoft.com/office/drawing/2014/main" id="{C4B7A209-DC34-421F-B9C0-0DF92AF51367}"/>
              </a:ext>
            </a:extLst>
          </p:cNvPr>
          <p:cNvSpPr>
            <a:spLocks noGrp="1"/>
          </p:cNvSpPr>
          <p:nvPr>
            <p:ph type="body" sz="quarter" idx="14"/>
          </p:nvPr>
        </p:nvSpPr>
        <p:spPr>
          <a:xfrm>
            <a:off x="3580745" y="6008688"/>
            <a:ext cx="7760133" cy="3886200"/>
          </a:xfrm>
          <a:prstGeom prst="rect">
            <a:avLst/>
          </a:prstGeom>
        </p:spPr>
        <p:txBody>
          <a:bodyPr/>
          <a:lstStyle>
            <a:lvl1pPr algn="r">
              <a:defRPr sz="4000"/>
            </a:lvl1pPr>
          </a:lstStyle>
          <a:p>
            <a:pPr lvl="0"/>
            <a:endParaRPr lang="id-ID" dirty="0"/>
          </a:p>
        </p:txBody>
      </p:sp>
      <p:sp>
        <p:nvSpPr>
          <p:cNvPr id="9" name="Footer Placeholder 4">
            <a:extLst>
              <a:ext uri="{FF2B5EF4-FFF2-40B4-BE49-F238E27FC236}">
                <a16:creationId xmlns:a16="http://schemas.microsoft.com/office/drawing/2014/main" id="{B70FA2A2-F1AF-44D3-B583-0DB26AF593C7}"/>
              </a:ext>
            </a:extLst>
          </p:cNvPr>
          <p:cNvSpPr>
            <a:spLocks noGrp="1"/>
          </p:cNvSpPr>
          <p:nvPr>
            <p:ph type="ftr" sz="quarter" idx="15"/>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10" name="Slide Number Placeholder 5">
            <a:extLst>
              <a:ext uri="{FF2B5EF4-FFF2-40B4-BE49-F238E27FC236}">
                <a16:creationId xmlns:a16="http://schemas.microsoft.com/office/drawing/2014/main" id="{733583FD-5D5D-482B-BF43-B775411AE091}"/>
              </a:ext>
            </a:extLst>
          </p:cNvPr>
          <p:cNvSpPr>
            <a:spLocks noGrp="1"/>
          </p:cNvSpPr>
          <p:nvPr>
            <p:ph type="sldNum" sz="quarter" idx="16"/>
          </p:nvPr>
        </p:nvSpPr>
        <p:spPr/>
        <p:txBody>
          <a:bodyPr/>
          <a:lstStyle>
            <a:lvl1pPr>
              <a:defRPr/>
            </a:lvl1pPr>
          </a:lstStyle>
          <a:p>
            <a:fld id="{CC1D47C6-B0FD-4864-B0E2-90B9E6CAF421}" type="slidenum">
              <a:rPr lang="en-US"/>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ig Picture v4">
    <p:spTree>
      <p:nvGrpSpPr>
        <p:cNvPr id="1" name=""/>
        <p:cNvGrpSpPr/>
        <p:nvPr/>
      </p:nvGrpSpPr>
      <p:grpSpPr>
        <a:xfrm>
          <a:off x="0" y="0"/>
          <a:ext cx="0" cy="0"/>
          <a:chOff x="0" y="0"/>
          <a:chExt cx="0" cy="0"/>
        </a:xfrm>
      </p:grpSpPr>
      <p:sp>
        <p:nvSpPr>
          <p:cNvPr id="3"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EB4E66E3-595D-41D7-ADB4-5E732549AAB4}"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5"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6"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4" name="Picture Placeholder 13"/>
          <p:cNvSpPr>
            <a:spLocks noGrp="1"/>
          </p:cNvSpPr>
          <p:nvPr>
            <p:ph type="pic" sz="quarter" idx="13"/>
          </p:nvPr>
        </p:nvSpPr>
        <p:spPr>
          <a:xfrm>
            <a:off x="3" y="5"/>
            <a:ext cx="24383998" cy="13715999"/>
          </a:xfrm>
          <a:prstGeom prst="rect">
            <a:avLst/>
          </a:prstGeom>
          <a:effectLst/>
        </p:spPr>
        <p:txBody>
          <a:bodyPr rtlCol="0">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7" name="Footer Placeholder 4">
            <a:extLst>
              <a:ext uri="{FF2B5EF4-FFF2-40B4-BE49-F238E27FC236}">
                <a16:creationId xmlns:a16="http://schemas.microsoft.com/office/drawing/2014/main" id="{C5FBABEE-B001-414B-9DCC-D128B957A4B6}"/>
              </a:ext>
            </a:extLst>
          </p:cNvPr>
          <p:cNvSpPr>
            <a:spLocks noGrp="1"/>
          </p:cNvSpPr>
          <p:nvPr>
            <p:ph type="ftr" sz="quarter" idx="14"/>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8" name="Slide Number Placeholder 5">
            <a:extLst>
              <a:ext uri="{FF2B5EF4-FFF2-40B4-BE49-F238E27FC236}">
                <a16:creationId xmlns:a16="http://schemas.microsoft.com/office/drawing/2014/main" id="{3A63E4C8-2AB1-47B1-AED2-93D842479259}"/>
              </a:ext>
            </a:extLst>
          </p:cNvPr>
          <p:cNvSpPr>
            <a:spLocks noGrp="1"/>
          </p:cNvSpPr>
          <p:nvPr>
            <p:ph type="sldNum" sz="quarter" idx="15"/>
          </p:nvPr>
        </p:nvSpPr>
        <p:spPr/>
        <p:txBody>
          <a:bodyPr/>
          <a:lstStyle>
            <a:lvl1pPr>
              <a:defRPr/>
            </a:lvl1pPr>
          </a:lstStyle>
          <a:p>
            <a:fld id="{39542AFB-25E6-4F3F-8612-E2091FCB2C49}" type="slidenum">
              <a:rPr lang="en-US"/>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5/6/2020</a:t>
            </a:fld>
            <a:endParaRPr lang="en-US" dirty="0"/>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fld id="{AD4EE688-C2FD-4E7D-8E66-415AF0C2001E}" type="slidenum">
              <a:rPr lang="en-US" smtClean="0"/>
              <a:pPr/>
              <a:t>‹#›</a:t>
            </a:fld>
            <a:endParaRPr lang="en-US"/>
          </a:p>
        </p:txBody>
      </p:sp>
    </p:spTree>
    <p:extLst>
      <p:ext uri="{BB962C8B-B14F-4D97-AF65-F5344CB8AC3E}">
        <p14:creationId xmlns:p14="http://schemas.microsoft.com/office/powerpoint/2010/main" val="3334561644"/>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Half Picture Right">
    <p:spTree>
      <p:nvGrpSpPr>
        <p:cNvPr id="1" name=""/>
        <p:cNvGrpSpPr/>
        <p:nvPr/>
      </p:nvGrpSpPr>
      <p:grpSpPr>
        <a:xfrm>
          <a:off x="0" y="0"/>
          <a:ext cx="0" cy="0"/>
          <a:chOff x="0" y="0"/>
          <a:chExt cx="0" cy="0"/>
        </a:xfrm>
      </p:grpSpPr>
      <p:sp>
        <p:nvSpPr>
          <p:cNvPr id="3"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7910BD2D-28E1-4341-81DB-6BF45081DDF3}"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4"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5"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38" name="Picture Placeholder 13"/>
          <p:cNvSpPr>
            <a:spLocks noGrp="1"/>
          </p:cNvSpPr>
          <p:nvPr>
            <p:ph type="pic" sz="quarter" idx="13"/>
          </p:nvPr>
        </p:nvSpPr>
        <p:spPr>
          <a:xfrm>
            <a:off x="0" y="0"/>
            <a:ext cx="12171405" cy="13716000"/>
          </a:xfrm>
          <a:prstGeom prst="rect">
            <a:avLst/>
          </a:prstGeom>
          <a:effectLst/>
        </p:spPr>
        <p:txBody>
          <a:bodyPr rtlCol="0">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6" name="Footer Placeholder 4">
            <a:extLst>
              <a:ext uri="{FF2B5EF4-FFF2-40B4-BE49-F238E27FC236}">
                <a16:creationId xmlns:a16="http://schemas.microsoft.com/office/drawing/2014/main" id="{BCFBA404-7185-46A1-9D21-66BBB9C53717}"/>
              </a:ext>
            </a:extLst>
          </p:cNvPr>
          <p:cNvSpPr>
            <a:spLocks noGrp="1"/>
          </p:cNvSpPr>
          <p:nvPr>
            <p:ph type="ftr" sz="quarter" idx="14"/>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7" name="Slide Number Placeholder 5">
            <a:extLst>
              <a:ext uri="{FF2B5EF4-FFF2-40B4-BE49-F238E27FC236}">
                <a16:creationId xmlns:a16="http://schemas.microsoft.com/office/drawing/2014/main" id="{AE3BD700-E9D8-4BAC-A76C-E55FE031FE59}"/>
              </a:ext>
            </a:extLst>
          </p:cNvPr>
          <p:cNvSpPr>
            <a:spLocks noGrp="1"/>
          </p:cNvSpPr>
          <p:nvPr>
            <p:ph type="sldNum" sz="quarter" idx="15"/>
          </p:nvPr>
        </p:nvSpPr>
        <p:spPr/>
        <p:txBody>
          <a:bodyPr/>
          <a:lstStyle>
            <a:lvl1pPr>
              <a:defRPr/>
            </a:lvl1pPr>
          </a:lstStyle>
          <a:p>
            <a:fld id="{9A7AD346-C6F7-482D-AE45-77475781924A}" type="slidenum">
              <a:rPr lang="en-US"/>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Half Picture Left">
    <p:spTree>
      <p:nvGrpSpPr>
        <p:cNvPr id="1" name=""/>
        <p:cNvGrpSpPr/>
        <p:nvPr/>
      </p:nvGrpSpPr>
      <p:grpSpPr>
        <a:xfrm>
          <a:off x="0" y="0"/>
          <a:ext cx="0" cy="0"/>
          <a:chOff x="0" y="0"/>
          <a:chExt cx="0" cy="0"/>
        </a:xfrm>
      </p:grpSpPr>
      <p:sp>
        <p:nvSpPr>
          <p:cNvPr id="3"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BFAE84AE-1D6B-4DA3-B798-691B4CB1B534}"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4"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5"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38" name="Picture Placeholder 13"/>
          <p:cNvSpPr>
            <a:spLocks noGrp="1"/>
          </p:cNvSpPr>
          <p:nvPr>
            <p:ph type="pic" sz="quarter" idx="13"/>
          </p:nvPr>
        </p:nvSpPr>
        <p:spPr>
          <a:xfrm>
            <a:off x="2" y="0"/>
            <a:ext cx="12171405" cy="13716000"/>
          </a:xfrm>
          <a:prstGeom prst="rect">
            <a:avLst/>
          </a:prstGeom>
          <a:effectLst/>
        </p:spPr>
        <p:txBody>
          <a:bodyPr rtlCol="0">
            <a:normAutofit/>
          </a:bodyPr>
          <a:lstStyle>
            <a:lvl1pPr marL="0" indent="0">
              <a:buNone/>
              <a:defRPr sz="420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6" name="Footer Placeholder 4">
            <a:extLst>
              <a:ext uri="{FF2B5EF4-FFF2-40B4-BE49-F238E27FC236}">
                <a16:creationId xmlns:a16="http://schemas.microsoft.com/office/drawing/2014/main" id="{1ABAC77F-CDCE-4483-836D-F10AA3E4059F}"/>
              </a:ext>
            </a:extLst>
          </p:cNvPr>
          <p:cNvSpPr>
            <a:spLocks noGrp="1"/>
          </p:cNvSpPr>
          <p:nvPr>
            <p:ph type="ftr" sz="quarter" idx="14"/>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7" name="Slide Number Placeholder 5">
            <a:extLst>
              <a:ext uri="{FF2B5EF4-FFF2-40B4-BE49-F238E27FC236}">
                <a16:creationId xmlns:a16="http://schemas.microsoft.com/office/drawing/2014/main" id="{A4CA29F9-DF43-463F-B663-8B90B9858A24}"/>
              </a:ext>
            </a:extLst>
          </p:cNvPr>
          <p:cNvSpPr>
            <a:spLocks noGrp="1"/>
          </p:cNvSpPr>
          <p:nvPr>
            <p:ph type="sldNum" sz="quarter" idx="15"/>
          </p:nvPr>
        </p:nvSpPr>
        <p:spPr/>
        <p:txBody>
          <a:bodyPr/>
          <a:lstStyle>
            <a:lvl1pPr>
              <a:defRPr/>
            </a:lvl1pPr>
          </a:lstStyle>
          <a:p>
            <a:fld id="{EF5249A8-E518-4020-8CEC-60E9E14C3FF7}" type="slidenum">
              <a:rPr lang="en-US"/>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Contact us no footer">
    <p:spTree>
      <p:nvGrpSpPr>
        <p:cNvPr id="1" name=""/>
        <p:cNvGrpSpPr/>
        <p:nvPr/>
      </p:nvGrpSpPr>
      <p:grpSpPr>
        <a:xfrm>
          <a:off x="0" y="0"/>
          <a:ext cx="0" cy="0"/>
          <a:chOff x="0" y="0"/>
          <a:chExt cx="0" cy="0"/>
        </a:xfrm>
      </p:grpSpPr>
      <p:sp>
        <p:nvSpPr>
          <p:cNvPr id="2"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5C8ED194-A48E-4071-878F-4FE91A17267C}"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3"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4"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5" name="Footer Placeholder 4">
            <a:extLst>
              <a:ext uri="{FF2B5EF4-FFF2-40B4-BE49-F238E27FC236}">
                <a16:creationId xmlns:a16="http://schemas.microsoft.com/office/drawing/2014/main" id="{6F1F9392-0965-470E-8D68-7C066ADE2590}"/>
              </a:ext>
            </a:extLst>
          </p:cNvPr>
          <p:cNvSpPr>
            <a:spLocks noGrp="1"/>
          </p:cNvSpPr>
          <p:nvPr>
            <p:ph type="ftr" sz="quarter" idx="10"/>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6" name="Slide Number Placeholder 5">
            <a:extLst>
              <a:ext uri="{FF2B5EF4-FFF2-40B4-BE49-F238E27FC236}">
                <a16:creationId xmlns:a16="http://schemas.microsoft.com/office/drawing/2014/main" id="{6820CD2E-A4B4-48F2-A81A-688260776950}"/>
              </a:ext>
            </a:extLst>
          </p:cNvPr>
          <p:cNvSpPr>
            <a:spLocks noGrp="1"/>
          </p:cNvSpPr>
          <p:nvPr>
            <p:ph type="sldNum" sz="quarter" idx="11"/>
          </p:nvPr>
        </p:nvSpPr>
        <p:spPr/>
        <p:txBody>
          <a:bodyPr/>
          <a:lstStyle>
            <a:lvl1pPr>
              <a:defRPr/>
            </a:lvl1pPr>
          </a:lstStyle>
          <a:p>
            <a:fld id="{CF527636-0E34-408A-B7B0-0FDD221F124A}" type="slidenum">
              <a:rPr lang="en-US"/>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Our vision 2">
    <p:spTree>
      <p:nvGrpSpPr>
        <p:cNvPr id="1" name=""/>
        <p:cNvGrpSpPr/>
        <p:nvPr/>
      </p:nvGrpSpPr>
      <p:grpSpPr>
        <a:xfrm>
          <a:off x="0" y="0"/>
          <a:ext cx="0" cy="0"/>
          <a:chOff x="0" y="0"/>
          <a:chExt cx="0" cy="0"/>
        </a:xfrm>
      </p:grpSpPr>
      <p:sp>
        <p:nvSpPr>
          <p:cNvPr id="3"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8D6DAD83-B6A6-4F90-9185-ADE5E9D49053}"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5"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6"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4" name="Picture Placeholder 3"/>
          <p:cNvSpPr>
            <a:spLocks noGrp="1"/>
          </p:cNvSpPr>
          <p:nvPr>
            <p:ph type="pic" sz="quarter" idx="10"/>
          </p:nvPr>
        </p:nvSpPr>
        <p:spPr>
          <a:xfrm>
            <a:off x="0" y="0"/>
            <a:ext cx="8677908" cy="13716000"/>
          </a:xfrm>
          <a:prstGeom prst="rect">
            <a:avLst/>
          </a:prstGeom>
        </p:spPr>
        <p:txBody>
          <a:bodyPr rtlCol="0">
            <a:normAutofit/>
          </a:bodyPr>
          <a:lstStyle/>
          <a:p>
            <a:pPr lvl="0"/>
            <a:endParaRPr lang="en-US" noProof="0"/>
          </a:p>
        </p:txBody>
      </p:sp>
      <p:sp>
        <p:nvSpPr>
          <p:cNvPr id="7" name="Footer Placeholder 4">
            <a:extLst>
              <a:ext uri="{FF2B5EF4-FFF2-40B4-BE49-F238E27FC236}">
                <a16:creationId xmlns:a16="http://schemas.microsoft.com/office/drawing/2014/main" id="{5353C485-E6D2-4A67-8144-D6DD56A95A23}"/>
              </a:ext>
            </a:extLst>
          </p:cNvPr>
          <p:cNvSpPr>
            <a:spLocks noGrp="1"/>
          </p:cNvSpPr>
          <p:nvPr>
            <p:ph type="ftr" sz="quarter" idx="11"/>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8" name="Slide Number Placeholder 5">
            <a:extLst>
              <a:ext uri="{FF2B5EF4-FFF2-40B4-BE49-F238E27FC236}">
                <a16:creationId xmlns:a16="http://schemas.microsoft.com/office/drawing/2014/main" id="{8E46C6FD-6019-4CBB-95FE-16768CDF5960}"/>
              </a:ext>
            </a:extLst>
          </p:cNvPr>
          <p:cNvSpPr>
            <a:spLocks noGrp="1"/>
          </p:cNvSpPr>
          <p:nvPr>
            <p:ph type="sldNum" sz="quarter" idx="12"/>
          </p:nvPr>
        </p:nvSpPr>
        <p:spPr/>
        <p:txBody>
          <a:bodyPr/>
          <a:lstStyle>
            <a:lvl1pPr>
              <a:defRPr/>
            </a:lvl1pPr>
          </a:lstStyle>
          <a:p>
            <a:fld id="{9D3C9071-E2C1-434C-86B8-7F6D34C0645B}" type="slidenum">
              <a:rPr lang="en-US"/>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Leadership skils">
    <p:spTree>
      <p:nvGrpSpPr>
        <p:cNvPr id="1" name=""/>
        <p:cNvGrpSpPr/>
        <p:nvPr/>
      </p:nvGrpSpPr>
      <p:grpSpPr>
        <a:xfrm>
          <a:off x="0" y="0"/>
          <a:ext cx="0" cy="0"/>
          <a:chOff x="0" y="0"/>
          <a:chExt cx="0" cy="0"/>
        </a:xfrm>
      </p:grpSpPr>
      <p:sp>
        <p:nvSpPr>
          <p:cNvPr id="3"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E3670A7B-AF23-4375-B6DD-6BBA8DAD3907}"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4"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5"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34" name="Picture Placeholder 3"/>
          <p:cNvSpPr>
            <a:spLocks noGrp="1"/>
          </p:cNvSpPr>
          <p:nvPr>
            <p:ph type="pic" sz="quarter" idx="14"/>
          </p:nvPr>
        </p:nvSpPr>
        <p:spPr>
          <a:xfrm>
            <a:off x="2683063" y="3945706"/>
            <a:ext cx="2935989" cy="2935154"/>
          </a:xfrm>
          <a:prstGeom prst="ellipse">
            <a:avLst/>
          </a:prstGeom>
        </p:spPr>
        <p:txBody>
          <a:bodyPr rtlCol="0">
            <a:normAutofit/>
          </a:bodyPr>
          <a:lstStyle>
            <a:lvl1pPr>
              <a:defRPr sz="2300" b="0" i="0">
                <a:latin typeface="Lato Light" charset="0"/>
                <a:ea typeface="Lato Light" charset="0"/>
                <a:cs typeface="Lato Light" charset="0"/>
              </a:defRPr>
            </a:lvl1pPr>
          </a:lstStyle>
          <a:p>
            <a:pPr lvl="0"/>
            <a:endParaRPr lang="en-US" noProof="0" dirty="0"/>
          </a:p>
        </p:txBody>
      </p:sp>
      <p:sp>
        <p:nvSpPr>
          <p:cNvPr id="6" name="Footer Placeholder 4">
            <a:extLst>
              <a:ext uri="{FF2B5EF4-FFF2-40B4-BE49-F238E27FC236}">
                <a16:creationId xmlns:a16="http://schemas.microsoft.com/office/drawing/2014/main" id="{FA8CF865-D3BD-4804-BCD2-21CC19FE00BF}"/>
              </a:ext>
            </a:extLst>
          </p:cNvPr>
          <p:cNvSpPr>
            <a:spLocks noGrp="1"/>
          </p:cNvSpPr>
          <p:nvPr>
            <p:ph type="ftr" sz="quarter" idx="15"/>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7" name="Slide Number Placeholder 5">
            <a:extLst>
              <a:ext uri="{FF2B5EF4-FFF2-40B4-BE49-F238E27FC236}">
                <a16:creationId xmlns:a16="http://schemas.microsoft.com/office/drawing/2014/main" id="{CB0A42D5-F8A0-4AD7-9146-71E2273B8D32}"/>
              </a:ext>
            </a:extLst>
          </p:cNvPr>
          <p:cNvSpPr>
            <a:spLocks noGrp="1"/>
          </p:cNvSpPr>
          <p:nvPr>
            <p:ph type="sldNum" sz="quarter" idx="16"/>
          </p:nvPr>
        </p:nvSpPr>
        <p:spPr/>
        <p:txBody>
          <a:bodyPr/>
          <a:lstStyle>
            <a:lvl1pPr>
              <a:defRPr/>
            </a:lvl1pPr>
          </a:lstStyle>
          <a:p>
            <a:fld id="{1765AD97-FE84-412F-A8D9-376FC3B5681F}" type="slidenum">
              <a:rPr lang="en-US"/>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3_Master-Placeholder">
    <p:spTree>
      <p:nvGrpSpPr>
        <p:cNvPr id="1" name=""/>
        <p:cNvGrpSpPr/>
        <p:nvPr/>
      </p:nvGrpSpPr>
      <p:grpSpPr>
        <a:xfrm>
          <a:off x="0" y="0"/>
          <a:ext cx="0" cy="0"/>
          <a:chOff x="0" y="0"/>
          <a:chExt cx="0" cy="0"/>
        </a:xfrm>
      </p:grpSpPr>
      <p:sp>
        <p:nvSpPr>
          <p:cNvPr id="3"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6E71B35D-40F2-49EC-90E5-ECB59C9502E5}"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4"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6"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5" name="Picture Placeholder 4"/>
          <p:cNvSpPr>
            <a:spLocks noGrp="1"/>
          </p:cNvSpPr>
          <p:nvPr>
            <p:ph type="pic" sz="quarter" idx="10"/>
          </p:nvPr>
        </p:nvSpPr>
        <p:spPr>
          <a:xfrm>
            <a:off x="0" y="5"/>
            <a:ext cx="10616336" cy="13715999"/>
          </a:xfrm>
          <a:prstGeom prst="rect">
            <a:avLst/>
          </a:prstGeom>
          <a:solidFill>
            <a:schemeClr val="bg1">
              <a:lumMod val="95000"/>
            </a:schemeClr>
          </a:solidFill>
        </p:spPr>
        <p:txBody>
          <a:bodyPr rtlCol="0">
            <a:normAutofit/>
          </a:bodyPr>
          <a:lstStyle>
            <a:lvl1pPr>
              <a:defRPr sz="2400"/>
            </a:lvl1pPr>
          </a:lstStyle>
          <a:p>
            <a:pPr lvl="0"/>
            <a:endParaRPr lang="en-US" noProof="0"/>
          </a:p>
        </p:txBody>
      </p:sp>
      <p:sp>
        <p:nvSpPr>
          <p:cNvPr id="7" name="Footer Placeholder 4">
            <a:extLst>
              <a:ext uri="{FF2B5EF4-FFF2-40B4-BE49-F238E27FC236}">
                <a16:creationId xmlns:a16="http://schemas.microsoft.com/office/drawing/2014/main" id="{8C2172E4-915B-482E-91B9-C8C10B59C375}"/>
              </a:ext>
            </a:extLst>
          </p:cNvPr>
          <p:cNvSpPr>
            <a:spLocks noGrp="1"/>
          </p:cNvSpPr>
          <p:nvPr>
            <p:ph type="ftr" sz="quarter" idx="11"/>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8" name="Slide Number Placeholder 5">
            <a:extLst>
              <a:ext uri="{FF2B5EF4-FFF2-40B4-BE49-F238E27FC236}">
                <a16:creationId xmlns:a16="http://schemas.microsoft.com/office/drawing/2014/main" id="{8E359B2B-36FF-48EB-B6B2-3DBA5D5DED25}"/>
              </a:ext>
            </a:extLst>
          </p:cNvPr>
          <p:cNvSpPr>
            <a:spLocks noGrp="1"/>
          </p:cNvSpPr>
          <p:nvPr>
            <p:ph type="sldNum" sz="quarter" idx="12"/>
          </p:nvPr>
        </p:nvSpPr>
        <p:spPr/>
        <p:txBody>
          <a:bodyPr/>
          <a:lstStyle>
            <a:lvl1pPr>
              <a:defRPr/>
            </a:lvl1pPr>
          </a:lstStyle>
          <a:p>
            <a:fld id="{B2629214-7B2A-48FE-99B2-00614A74E697}" type="slidenum">
              <a:rPr lang="en-US"/>
              <a:pPr/>
              <a:t>‹#›</a:t>
            </a:fld>
            <a:endParaRPr lang="en-US"/>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1_iphone_devices of 3">
    <p:spTree>
      <p:nvGrpSpPr>
        <p:cNvPr id="1" name=""/>
        <p:cNvGrpSpPr/>
        <p:nvPr/>
      </p:nvGrpSpPr>
      <p:grpSpPr>
        <a:xfrm>
          <a:off x="0" y="0"/>
          <a:ext cx="0" cy="0"/>
          <a:chOff x="0" y="0"/>
          <a:chExt cx="0" cy="0"/>
        </a:xfrm>
      </p:grpSpPr>
      <p:sp>
        <p:nvSpPr>
          <p:cNvPr id="3"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1D0DBAB0-4DA6-42BC-B938-8CADA27ADF8A}"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4"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5"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7" name="Picture Placeholder 13"/>
          <p:cNvSpPr>
            <a:spLocks noGrp="1"/>
          </p:cNvSpPr>
          <p:nvPr>
            <p:ph type="pic" sz="quarter" idx="21"/>
          </p:nvPr>
        </p:nvSpPr>
        <p:spPr>
          <a:xfrm>
            <a:off x="2285243" y="2124292"/>
            <a:ext cx="7243514" cy="12875172"/>
          </a:xfrm>
          <a:prstGeom prst="rect">
            <a:avLst/>
          </a:prstGeom>
          <a:effectLst/>
        </p:spPr>
        <p:txBody>
          <a:bodyPr rtlCol="0">
            <a:normAutofit/>
          </a:bodyPr>
          <a:lstStyle>
            <a:lvl1pPr marL="0" indent="0">
              <a:buNone/>
              <a:defRPr sz="2600" b="0" i="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6" name="Footer Placeholder 4">
            <a:extLst>
              <a:ext uri="{FF2B5EF4-FFF2-40B4-BE49-F238E27FC236}">
                <a16:creationId xmlns:a16="http://schemas.microsoft.com/office/drawing/2014/main" id="{0E6EBBEF-6F40-4A85-B411-3B80DFCBA1A1}"/>
              </a:ext>
            </a:extLst>
          </p:cNvPr>
          <p:cNvSpPr>
            <a:spLocks noGrp="1"/>
          </p:cNvSpPr>
          <p:nvPr>
            <p:ph type="ftr" sz="quarter" idx="22"/>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8" name="Slide Number Placeholder 5">
            <a:extLst>
              <a:ext uri="{FF2B5EF4-FFF2-40B4-BE49-F238E27FC236}">
                <a16:creationId xmlns:a16="http://schemas.microsoft.com/office/drawing/2014/main" id="{33E29DF4-3AA8-4F0C-B737-F9DA37D24C10}"/>
              </a:ext>
            </a:extLst>
          </p:cNvPr>
          <p:cNvSpPr>
            <a:spLocks noGrp="1"/>
          </p:cNvSpPr>
          <p:nvPr>
            <p:ph type="sldNum" sz="quarter" idx="23"/>
          </p:nvPr>
        </p:nvSpPr>
        <p:spPr/>
        <p:txBody>
          <a:bodyPr/>
          <a:lstStyle>
            <a:lvl1pPr>
              <a:defRPr/>
            </a:lvl1pPr>
          </a:lstStyle>
          <a:p>
            <a:fld id="{E441176E-4BBC-47C7-9EC9-C8366742D04C}" type="slidenum">
              <a:rPr lang="en-US"/>
              <a:pPr/>
              <a:t>‹#›</a:t>
            </a:fld>
            <a:endParaRPr lang="en-US"/>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2_iphone_devices of 3">
    <p:spTree>
      <p:nvGrpSpPr>
        <p:cNvPr id="1" name=""/>
        <p:cNvGrpSpPr/>
        <p:nvPr/>
      </p:nvGrpSpPr>
      <p:grpSpPr>
        <a:xfrm>
          <a:off x="0" y="0"/>
          <a:ext cx="0" cy="0"/>
          <a:chOff x="0" y="0"/>
          <a:chExt cx="0" cy="0"/>
        </a:xfrm>
      </p:grpSpPr>
      <p:sp>
        <p:nvSpPr>
          <p:cNvPr id="3"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C1CCEF93-CD86-47AA-BC7F-A6149B8618C2}"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4"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6"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5" name="Picture Placeholder 13"/>
          <p:cNvSpPr>
            <a:spLocks noGrp="1"/>
          </p:cNvSpPr>
          <p:nvPr>
            <p:ph type="pic" sz="quarter" idx="21"/>
          </p:nvPr>
        </p:nvSpPr>
        <p:spPr>
          <a:xfrm>
            <a:off x="9255618" y="6230198"/>
            <a:ext cx="5757835" cy="10206700"/>
          </a:xfrm>
          <a:prstGeom prst="rect">
            <a:avLst/>
          </a:prstGeom>
          <a:effectLst/>
        </p:spPr>
        <p:txBody>
          <a:bodyPr rtlCol="0">
            <a:normAutofit/>
          </a:bodyPr>
          <a:lstStyle>
            <a:lvl1pPr marL="0" indent="0">
              <a:buNone/>
              <a:defRPr sz="2600" b="0" i="0">
                <a:ln>
                  <a:noFill/>
                </a:ln>
                <a:solidFill>
                  <a:schemeClr val="bg1">
                    <a:lumMod val="85000"/>
                  </a:schemeClr>
                </a:solidFill>
                <a:latin typeface="Lato Light" charset="0"/>
                <a:ea typeface="Lato Light" charset="0"/>
                <a:cs typeface="Lato Light" charset="0"/>
              </a:defRPr>
            </a:lvl1pPr>
          </a:lstStyle>
          <a:p>
            <a:pPr lvl="0"/>
            <a:endParaRPr lang="en-US" noProof="0" dirty="0"/>
          </a:p>
        </p:txBody>
      </p:sp>
      <p:sp>
        <p:nvSpPr>
          <p:cNvPr id="7" name="Footer Placeholder 4">
            <a:extLst>
              <a:ext uri="{FF2B5EF4-FFF2-40B4-BE49-F238E27FC236}">
                <a16:creationId xmlns:a16="http://schemas.microsoft.com/office/drawing/2014/main" id="{077482E7-CC21-4D18-85A1-821CD0653DF5}"/>
              </a:ext>
            </a:extLst>
          </p:cNvPr>
          <p:cNvSpPr>
            <a:spLocks noGrp="1"/>
          </p:cNvSpPr>
          <p:nvPr>
            <p:ph type="ftr" sz="quarter" idx="22"/>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8" name="Slide Number Placeholder 5">
            <a:extLst>
              <a:ext uri="{FF2B5EF4-FFF2-40B4-BE49-F238E27FC236}">
                <a16:creationId xmlns:a16="http://schemas.microsoft.com/office/drawing/2014/main" id="{22D96352-B740-4151-AB63-5C4CD841610B}"/>
              </a:ext>
            </a:extLst>
          </p:cNvPr>
          <p:cNvSpPr>
            <a:spLocks noGrp="1"/>
          </p:cNvSpPr>
          <p:nvPr>
            <p:ph type="sldNum" sz="quarter" idx="23"/>
          </p:nvPr>
        </p:nvSpPr>
        <p:spPr/>
        <p:txBody>
          <a:bodyPr/>
          <a:lstStyle>
            <a:lvl1pPr>
              <a:defRPr/>
            </a:lvl1pPr>
          </a:lstStyle>
          <a:p>
            <a:fld id="{C885322A-6F36-4B2F-8489-B50B92C4C2F1}" type="slidenum">
              <a:rPr lang="en-US"/>
              <a:pPr/>
              <a:t>‹#›</a:t>
            </a:fld>
            <a:endParaRPr lang="en-US"/>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1_Team 2">
    <p:spTree>
      <p:nvGrpSpPr>
        <p:cNvPr id="1" name=""/>
        <p:cNvGrpSpPr/>
        <p:nvPr/>
      </p:nvGrpSpPr>
      <p:grpSpPr>
        <a:xfrm>
          <a:off x="0" y="0"/>
          <a:ext cx="0" cy="0"/>
          <a:chOff x="0" y="0"/>
          <a:chExt cx="0" cy="0"/>
        </a:xfrm>
      </p:grpSpPr>
      <p:sp>
        <p:nvSpPr>
          <p:cNvPr id="6"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5A1D3306-276B-48D7-BF13-4806742D1446}"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7" name="Picture 11"/>
          <p:cNvPicPr>
            <a:picLocks noChangeAspect="1" noChangeArrowheads="1"/>
          </p:cNvPicPr>
          <p:nvPr userDrawn="1"/>
        </p:nvPicPr>
        <p:blipFill>
          <a:blip r:embed="rId2" cstate="print"/>
          <a:srcRect/>
          <a:stretch>
            <a:fillRect/>
          </a:stretch>
        </p:blipFill>
        <p:spPr bwMode="auto">
          <a:xfrm>
            <a:off x="25407" y="26988"/>
            <a:ext cx="4704988" cy="4494212"/>
          </a:xfrm>
          <a:prstGeom prst="rect">
            <a:avLst/>
          </a:prstGeom>
          <a:noFill/>
          <a:ln w="9525">
            <a:noFill/>
            <a:miter lim="800000"/>
            <a:headEnd/>
            <a:tailEnd/>
          </a:ln>
        </p:spPr>
      </p:pic>
      <p:pic>
        <p:nvPicPr>
          <p:cNvPr id="8" name="Picture 18"/>
          <p:cNvPicPr>
            <a:picLocks noChangeAspect="1" noChangeArrowheads="1"/>
          </p:cNvPicPr>
          <p:nvPr userDrawn="1"/>
        </p:nvPicPr>
        <p:blipFill>
          <a:blip r:embed="rId3" cstate="print"/>
          <a:srcRect/>
          <a:stretch>
            <a:fillRect/>
          </a:stretch>
        </p:blipFill>
        <p:spPr bwMode="auto">
          <a:xfrm>
            <a:off x="20122040" y="9644064"/>
            <a:ext cx="4261960" cy="4071937"/>
          </a:xfrm>
          <a:prstGeom prst="rect">
            <a:avLst/>
          </a:prstGeom>
          <a:noFill/>
          <a:ln w="9525">
            <a:noFill/>
            <a:miter lim="800000"/>
            <a:headEnd/>
            <a:tailEnd/>
          </a:ln>
        </p:spPr>
      </p:pic>
      <p:sp>
        <p:nvSpPr>
          <p:cNvPr id="4" name="Picture Placeholder 3"/>
          <p:cNvSpPr>
            <a:spLocks noGrp="1"/>
          </p:cNvSpPr>
          <p:nvPr>
            <p:ph type="pic" sz="quarter" idx="11"/>
          </p:nvPr>
        </p:nvSpPr>
        <p:spPr>
          <a:xfrm>
            <a:off x="18734963" y="4665515"/>
            <a:ext cx="2935989" cy="2935154"/>
          </a:xfrm>
          <a:prstGeom prst="ellipse">
            <a:avLst/>
          </a:prstGeom>
        </p:spPr>
        <p:txBody>
          <a:bodyPr rtlCol="0">
            <a:normAutofit/>
          </a:bodyPr>
          <a:lstStyle>
            <a:lvl1pPr>
              <a:defRPr sz="2300" b="0" i="0">
                <a:latin typeface="Lato Light" charset="0"/>
                <a:ea typeface="Lato Light" charset="0"/>
                <a:cs typeface="Lato Light" charset="0"/>
              </a:defRPr>
            </a:lvl1pPr>
          </a:lstStyle>
          <a:p>
            <a:pPr lvl="0"/>
            <a:endParaRPr lang="en-US" noProof="0" dirty="0"/>
          </a:p>
        </p:txBody>
      </p:sp>
      <p:sp>
        <p:nvSpPr>
          <p:cNvPr id="15" name="Picture Placeholder 3"/>
          <p:cNvSpPr>
            <a:spLocks noGrp="1"/>
          </p:cNvSpPr>
          <p:nvPr>
            <p:ph type="pic" sz="quarter" idx="12"/>
          </p:nvPr>
        </p:nvSpPr>
        <p:spPr>
          <a:xfrm>
            <a:off x="13407193" y="4665515"/>
            <a:ext cx="2935989" cy="2935154"/>
          </a:xfrm>
          <a:prstGeom prst="ellipse">
            <a:avLst/>
          </a:prstGeom>
        </p:spPr>
        <p:txBody>
          <a:bodyPr rtlCol="0">
            <a:normAutofit/>
          </a:bodyPr>
          <a:lstStyle>
            <a:lvl1pPr>
              <a:defRPr sz="2300" b="0" i="0">
                <a:latin typeface="Lato Light" charset="0"/>
                <a:ea typeface="Lato Light" charset="0"/>
                <a:cs typeface="Lato Light" charset="0"/>
              </a:defRPr>
            </a:lvl1pPr>
          </a:lstStyle>
          <a:p>
            <a:pPr lvl="0"/>
            <a:endParaRPr lang="en-US" noProof="0" dirty="0"/>
          </a:p>
        </p:txBody>
      </p:sp>
      <p:sp>
        <p:nvSpPr>
          <p:cNvPr id="25" name="Picture Placeholder 3"/>
          <p:cNvSpPr>
            <a:spLocks noGrp="1"/>
          </p:cNvSpPr>
          <p:nvPr>
            <p:ph type="pic" sz="quarter" idx="13"/>
          </p:nvPr>
        </p:nvSpPr>
        <p:spPr>
          <a:xfrm>
            <a:off x="8010830" y="4665515"/>
            <a:ext cx="2935989" cy="2935154"/>
          </a:xfrm>
          <a:prstGeom prst="ellipse">
            <a:avLst/>
          </a:prstGeom>
        </p:spPr>
        <p:txBody>
          <a:bodyPr rtlCol="0">
            <a:normAutofit/>
          </a:bodyPr>
          <a:lstStyle>
            <a:lvl1pPr>
              <a:defRPr sz="2300" b="0" i="0">
                <a:latin typeface="Lato Light" charset="0"/>
                <a:ea typeface="Lato Light" charset="0"/>
                <a:cs typeface="Lato Light" charset="0"/>
              </a:defRPr>
            </a:lvl1pPr>
          </a:lstStyle>
          <a:p>
            <a:pPr lvl="0"/>
            <a:endParaRPr lang="en-US" noProof="0" dirty="0"/>
          </a:p>
        </p:txBody>
      </p:sp>
      <p:sp>
        <p:nvSpPr>
          <p:cNvPr id="34" name="Picture Placeholder 3"/>
          <p:cNvSpPr>
            <a:spLocks noGrp="1"/>
          </p:cNvSpPr>
          <p:nvPr>
            <p:ph type="pic" sz="quarter" idx="14"/>
          </p:nvPr>
        </p:nvSpPr>
        <p:spPr>
          <a:xfrm>
            <a:off x="2683063" y="4665515"/>
            <a:ext cx="2935989" cy="2935154"/>
          </a:xfrm>
          <a:prstGeom prst="ellipse">
            <a:avLst/>
          </a:prstGeom>
        </p:spPr>
        <p:txBody>
          <a:bodyPr rtlCol="0">
            <a:normAutofit/>
          </a:bodyPr>
          <a:lstStyle>
            <a:lvl1pPr>
              <a:defRPr sz="2300" b="0" i="0">
                <a:latin typeface="Lato Light" charset="0"/>
                <a:ea typeface="Lato Light" charset="0"/>
                <a:cs typeface="Lato Light" charset="0"/>
              </a:defRPr>
            </a:lvl1pPr>
          </a:lstStyle>
          <a:p>
            <a:pPr lvl="0"/>
            <a:endParaRPr lang="en-US" noProof="0" dirty="0"/>
          </a:p>
        </p:txBody>
      </p:sp>
      <p:sp>
        <p:nvSpPr>
          <p:cNvPr id="9" name="Footer Placeholder 4">
            <a:extLst>
              <a:ext uri="{FF2B5EF4-FFF2-40B4-BE49-F238E27FC236}">
                <a16:creationId xmlns:a16="http://schemas.microsoft.com/office/drawing/2014/main" id="{ADDBAB89-210E-4736-B462-01E6906C1778}"/>
              </a:ext>
            </a:extLst>
          </p:cNvPr>
          <p:cNvSpPr>
            <a:spLocks noGrp="1"/>
          </p:cNvSpPr>
          <p:nvPr>
            <p:ph type="ftr" sz="quarter" idx="15"/>
          </p:nvPr>
        </p:nvSpPr>
        <p:spPr/>
        <p:txBody>
          <a:bodyPr/>
          <a:lstStyle>
            <a:lvl1pPr algn="ctr" defTabSz="1828434" eaLnBrk="1" fontAlgn="auto" hangingPunct="1">
              <a:spcBef>
                <a:spcPts val="0"/>
              </a:spcBef>
              <a:spcAft>
                <a:spcPts val="0"/>
              </a:spcAft>
              <a:defRPr sz="2400" b="1" i="0">
                <a:solidFill>
                  <a:schemeClr val="tx1">
                    <a:tint val="75000"/>
                  </a:schemeClr>
                </a:solidFill>
                <a:latin typeface="Lato Bold" charset="0"/>
              </a:defRPr>
            </a:lvl1pPr>
          </a:lstStyle>
          <a:p>
            <a:pPr>
              <a:defRPr/>
            </a:pPr>
            <a:endParaRPr lang="en-US"/>
          </a:p>
        </p:txBody>
      </p:sp>
      <p:sp>
        <p:nvSpPr>
          <p:cNvPr id="10" name="Slide Number Placeholder 5">
            <a:extLst>
              <a:ext uri="{FF2B5EF4-FFF2-40B4-BE49-F238E27FC236}">
                <a16:creationId xmlns:a16="http://schemas.microsoft.com/office/drawing/2014/main" id="{39A7E26E-C911-408B-94A1-2C65D5DB70CB}"/>
              </a:ext>
            </a:extLst>
          </p:cNvPr>
          <p:cNvSpPr>
            <a:spLocks noGrp="1"/>
          </p:cNvSpPr>
          <p:nvPr>
            <p:ph type="sldNum" sz="quarter" idx="16"/>
          </p:nvPr>
        </p:nvSpPr>
        <p:spPr/>
        <p:txBody>
          <a:bodyPr/>
          <a:lstStyle>
            <a:lvl1pPr>
              <a:defRPr/>
            </a:lvl1pPr>
          </a:lstStyle>
          <a:p>
            <a:fld id="{82F9EEAE-920A-4D58-B10F-15D7746666AF}" type="slidenum">
              <a:rPr lang="en-US"/>
              <a:pPr/>
              <a:t>‹#›</a:t>
            </a:fld>
            <a:endParaRPr lang="en-US"/>
          </a:p>
        </p:txBody>
      </p:sp>
    </p:spTree>
  </p:cSld>
  <p:clrMapOvr>
    <a:masterClrMapping/>
  </p:clrMapOvr>
  <p:transition spd="slow">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77012-5A56-44F1-B7EB-715958BD2C64}"/>
              </a:ext>
            </a:extLst>
          </p:cNvPr>
          <p:cNvSpPr>
            <a:spLocks noGrp="1"/>
          </p:cNvSpPr>
          <p:nvPr>
            <p:ph type="title"/>
          </p:nvPr>
        </p:nvSpPr>
        <p:spPr>
          <a:xfrm>
            <a:off x="1676837" y="730251"/>
            <a:ext cx="21030327" cy="2651125"/>
          </a:xfrm>
          <a:prstGeom prst="rect">
            <a:avLst/>
          </a:prstGeom>
        </p:spPr>
        <p:txBody>
          <a:bodyPr/>
          <a:lstStyle/>
          <a:p>
            <a:r>
              <a:rPr lang="en-US"/>
              <a:t>Click to edit Master title style</a:t>
            </a:r>
            <a:endParaRPr lang="id-ID"/>
          </a:p>
        </p:txBody>
      </p:sp>
      <p:sp>
        <p:nvSpPr>
          <p:cNvPr id="3" name="Footer Placeholder 4">
            <a:extLst>
              <a:ext uri="{FF2B5EF4-FFF2-40B4-BE49-F238E27FC236}">
                <a16:creationId xmlns:a16="http://schemas.microsoft.com/office/drawing/2014/main" id="{E949BF60-D5F3-4686-AE44-B51407E54D44}"/>
              </a:ext>
            </a:extLst>
          </p:cNvPr>
          <p:cNvSpPr>
            <a:spLocks noGrp="1"/>
          </p:cNvSpPr>
          <p:nvPr>
            <p:ph type="ftr" sz="quarter" idx="10"/>
          </p:nvPr>
        </p:nvSpPr>
        <p:spPr/>
        <p:txBody>
          <a:bodyPr/>
          <a:lstStyle>
            <a:lvl1pPr>
              <a:defRPr/>
            </a:lvl1pPr>
          </a:lstStyle>
          <a:p>
            <a:pPr>
              <a:defRPr/>
            </a:pPr>
            <a:endParaRPr lang="id-ID"/>
          </a:p>
        </p:txBody>
      </p:sp>
      <p:sp>
        <p:nvSpPr>
          <p:cNvPr id="4" name="Slide Number Placeholder 5">
            <a:extLst>
              <a:ext uri="{FF2B5EF4-FFF2-40B4-BE49-F238E27FC236}">
                <a16:creationId xmlns:a16="http://schemas.microsoft.com/office/drawing/2014/main" id="{3BE432EA-40EE-46D6-84D1-0B32A2C4231D}"/>
              </a:ext>
            </a:extLst>
          </p:cNvPr>
          <p:cNvSpPr>
            <a:spLocks noGrp="1"/>
          </p:cNvSpPr>
          <p:nvPr>
            <p:ph type="sldNum" sz="quarter" idx="11"/>
          </p:nvPr>
        </p:nvSpPr>
        <p:spPr/>
        <p:txBody>
          <a:bodyPr/>
          <a:lstStyle>
            <a:lvl1pPr>
              <a:defRPr/>
            </a:lvl1pPr>
          </a:lstStyle>
          <a:p>
            <a:fld id="{0B315E6A-0281-43A6-B30F-C9C39AE823F7}" type="slidenum">
              <a:rPr lang="en-US"/>
              <a:pPr/>
              <a:t>‹#›</a:t>
            </a:fld>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63700" y="3419477"/>
            <a:ext cx="21031200" cy="5705474"/>
          </a:xfrm>
        </p:spPr>
        <p:txBody>
          <a:bodyPr anchor="b"/>
          <a:lstStyle>
            <a:lvl1pPr>
              <a:defRPr sz="12000"/>
            </a:lvl1pPr>
          </a:lstStyle>
          <a:p>
            <a:r>
              <a:rPr lang="en-US" smtClean="0"/>
              <a:t>Click to edit Master title style</a:t>
            </a:r>
            <a:endParaRPr lang="en-US" dirty="0"/>
          </a:p>
        </p:txBody>
      </p:sp>
      <p:sp>
        <p:nvSpPr>
          <p:cNvPr id="3" name="Text Placeholder 2"/>
          <p:cNvSpPr>
            <a:spLocks noGrp="1"/>
          </p:cNvSpPr>
          <p:nvPr>
            <p:ph type="body" idx="1"/>
          </p:nvPr>
        </p:nvSpPr>
        <p:spPr>
          <a:xfrm>
            <a:off x="1663700" y="9178927"/>
            <a:ext cx="21031200"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5/6/2020</a:t>
            </a:fld>
            <a:endParaRPr lang="en-US" dirty="0"/>
          </a:p>
        </p:txBody>
      </p:sp>
      <p:sp>
        <p:nvSpPr>
          <p:cNvPr id="5" name="Footer Placeholder 4"/>
          <p:cNvSpPr>
            <a:spLocks noGrp="1"/>
          </p:cNvSpPr>
          <p:nvPr>
            <p:ph type="ftr" sz="quarter" idx="11"/>
          </p:nvPr>
        </p:nvSpPr>
        <p:spPr/>
        <p:txBody>
          <a:bodyPr/>
          <a:lstStyle/>
          <a:p>
            <a:pPr>
              <a:defRPr/>
            </a:pPr>
            <a:endParaRPr lang="id-ID"/>
          </a:p>
        </p:txBody>
      </p:sp>
      <p:sp>
        <p:nvSpPr>
          <p:cNvPr id="6" name="Slide Number Placeholder 5"/>
          <p:cNvSpPr>
            <a:spLocks noGrp="1"/>
          </p:cNvSpPr>
          <p:nvPr>
            <p:ph type="sldNum" sz="quarter" idx="12"/>
          </p:nvPr>
        </p:nvSpPr>
        <p:spPr/>
        <p:txBody>
          <a:bodyPr/>
          <a:lstStyle/>
          <a:p>
            <a:fld id="{AD4EE688-C2FD-4E7D-8E66-415AF0C2001E}" type="slidenum">
              <a:rPr lang="en-US" smtClean="0"/>
              <a:pPr/>
              <a:t>‹#›</a:t>
            </a:fld>
            <a:endParaRPr lang="en-US"/>
          </a:p>
        </p:txBody>
      </p:sp>
    </p:spTree>
    <p:extLst>
      <p:ext uri="{BB962C8B-B14F-4D97-AF65-F5344CB8AC3E}">
        <p14:creationId xmlns:p14="http://schemas.microsoft.com/office/powerpoint/2010/main" val="1231068377"/>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676400" y="3651250"/>
            <a:ext cx="10363200" cy="87026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2344400" y="3651250"/>
            <a:ext cx="10363200" cy="87026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5/6/2020</a:t>
            </a:fld>
            <a:endParaRPr lang="en-US" dirty="0"/>
          </a:p>
        </p:txBody>
      </p:sp>
      <p:sp>
        <p:nvSpPr>
          <p:cNvPr id="6" name="Footer Placeholder 5"/>
          <p:cNvSpPr>
            <a:spLocks noGrp="1"/>
          </p:cNvSpPr>
          <p:nvPr>
            <p:ph type="ftr" sz="quarter" idx="11"/>
          </p:nvPr>
        </p:nvSpPr>
        <p:spPr/>
        <p:txBody>
          <a:bodyPr/>
          <a:lstStyle/>
          <a:p>
            <a:pPr>
              <a:defRPr/>
            </a:pPr>
            <a:endParaRPr lang="id-ID"/>
          </a:p>
        </p:txBody>
      </p:sp>
      <p:sp>
        <p:nvSpPr>
          <p:cNvPr id="7" name="Slide Number Placeholder 6"/>
          <p:cNvSpPr>
            <a:spLocks noGrp="1"/>
          </p:cNvSpPr>
          <p:nvPr>
            <p:ph type="sldNum" sz="quarter" idx="12"/>
          </p:nvPr>
        </p:nvSpPr>
        <p:spPr/>
        <p:txBody>
          <a:bodyPr/>
          <a:lstStyle/>
          <a:p>
            <a:fld id="{AD4EE688-C2FD-4E7D-8E66-415AF0C2001E}" type="slidenum">
              <a:rPr lang="en-US" smtClean="0"/>
              <a:pPr/>
              <a:t>‹#›</a:t>
            </a:fld>
            <a:endParaRPr lang="en-US"/>
          </a:p>
        </p:txBody>
      </p:sp>
    </p:spTree>
    <p:extLst>
      <p:ext uri="{BB962C8B-B14F-4D97-AF65-F5344CB8AC3E}">
        <p14:creationId xmlns:p14="http://schemas.microsoft.com/office/powerpoint/2010/main" val="121925933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9576" y="730251"/>
            <a:ext cx="21031200" cy="265112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679577" y="3362326"/>
            <a:ext cx="10315574"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smtClean="0"/>
              <a:t>Edit Master text styles</a:t>
            </a:r>
          </a:p>
        </p:txBody>
      </p:sp>
      <p:sp>
        <p:nvSpPr>
          <p:cNvPr id="4" name="Content Placeholder 3"/>
          <p:cNvSpPr>
            <a:spLocks noGrp="1"/>
          </p:cNvSpPr>
          <p:nvPr>
            <p:ph sz="half" idx="2"/>
          </p:nvPr>
        </p:nvSpPr>
        <p:spPr>
          <a:xfrm>
            <a:off x="1679577" y="5010150"/>
            <a:ext cx="10315574" cy="73691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2344400" y="3362326"/>
            <a:ext cx="1036637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smtClean="0"/>
              <a:t>Edit Master text styles</a:t>
            </a:r>
          </a:p>
        </p:txBody>
      </p:sp>
      <p:sp>
        <p:nvSpPr>
          <p:cNvPr id="6" name="Content Placeholder 5"/>
          <p:cNvSpPr>
            <a:spLocks noGrp="1"/>
          </p:cNvSpPr>
          <p:nvPr>
            <p:ph sz="quarter" idx="4"/>
          </p:nvPr>
        </p:nvSpPr>
        <p:spPr>
          <a:xfrm>
            <a:off x="12344400" y="5010150"/>
            <a:ext cx="10366376" cy="73691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5/6/2020</a:t>
            </a:fld>
            <a:endParaRPr lang="en-US" dirty="0"/>
          </a:p>
        </p:txBody>
      </p:sp>
      <p:sp>
        <p:nvSpPr>
          <p:cNvPr id="8" name="Footer Placeholder 7"/>
          <p:cNvSpPr>
            <a:spLocks noGrp="1"/>
          </p:cNvSpPr>
          <p:nvPr>
            <p:ph type="ftr" sz="quarter" idx="11"/>
          </p:nvPr>
        </p:nvSpPr>
        <p:spPr/>
        <p:txBody>
          <a:bodyPr/>
          <a:lstStyle/>
          <a:p>
            <a:pPr>
              <a:defRPr/>
            </a:pPr>
            <a:endParaRPr lang="id-ID"/>
          </a:p>
        </p:txBody>
      </p:sp>
      <p:sp>
        <p:nvSpPr>
          <p:cNvPr id="9" name="Slide Number Placeholder 8"/>
          <p:cNvSpPr>
            <a:spLocks noGrp="1"/>
          </p:cNvSpPr>
          <p:nvPr>
            <p:ph type="sldNum" sz="quarter" idx="12"/>
          </p:nvPr>
        </p:nvSpPr>
        <p:spPr/>
        <p:txBody>
          <a:bodyPr/>
          <a:lstStyle/>
          <a:p>
            <a:fld id="{AD4EE688-C2FD-4E7D-8E66-415AF0C2001E}" type="slidenum">
              <a:rPr lang="en-US" smtClean="0"/>
              <a:pPr/>
              <a:t>‹#›</a:t>
            </a:fld>
            <a:endParaRPr lang="en-US"/>
          </a:p>
        </p:txBody>
      </p:sp>
    </p:spTree>
    <p:extLst>
      <p:ext uri="{BB962C8B-B14F-4D97-AF65-F5344CB8AC3E}">
        <p14:creationId xmlns:p14="http://schemas.microsoft.com/office/powerpoint/2010/main" val="167818322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5/6/2020</a:t>
            </a:fld>
            <a:endParaRPr lang="en-US" dirty="0"/>
          </a:p>
        </p:txBody>
      </p:sp>
      <p:sp>
        <p:nvSpPr>
          <p:cNvPr id="4" name="Footer Placeholder 3"/>
          <p:cNvSpPr>
            <a:spLocks noGrp="1"/>
          </p:cNvSpPr>
          <p:nvPr>
            <p:ph type="ftr" sz="quarter" idx="11"/>
          </p:nvPr>
        </p:nvSpPr>
        <p:spPr/>
        <p:txBody>
          <a:bodyPr/>
          <a:lstStyle/>
          <a:p>
            <a:pPr>
              <a:defRPr/>
            </a:pPr>
            <a:endParaRPr lang="id-ID"/>
          </a:p>
        </p:txBody>
      </p:sp>
      <p:sp>
        <p:nvSpPr>
          <p:cNvPr id="5" name="Slide Number Placeholder 4"/>
          <p:cNvSpPr>
            <a:spLocks noGrp="1"/>
          </p:cNvSpPr>
          <p:nvPr>
            <p:ph type="sldNum" sz="quarter" idx="12"/>
          </p:nvPr>
        </p:nvSpPr>
        <p:spPr/>
        <p:txBody>
          <a:bodyPr/>
          <a:lstStyle/>
          <a:p>
            <a:fld id="{AD4EE688-C2FD-4E7D-8E66-415AF0C2001E}" type="slidenum">
              <a:rPr lang="en-US" smtClean="0"/>
              <a:pPr/>
              <a:t>‹#›</a:t>
            </a:fld>
            <a:endParaRPr lang="en-US"/>
          </a:p>
        </p:txBody>
      </p:sp>
    </p:spTree>
    <p:extLst>
      <p:ext uri="{BB962C8B-B14F-4D97-AF65-F5344CB8AC3E}">
        <p14:creationId xmlns:p14="http://schemas.microsoft.com/office/powerpoint/2010/main" val="287646467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5/6/2020</a:t>
            </a:fld>
            <a:endParaRPr lang="en-US" dirty="0"/>
          </a:p>
        </p:txBody>
      </p:sp>
      <p:sp>
        <p:nvSpPr>
          <p:cNvPr id="3" name="Footer Placeholder 2"/>
          <p:cNvSpPr>
            <a:spLocks noGrp="1"/>
          </p:cNvSpPr>
          <p:nvPr>
            <p:ph type="ftr" sz="quarter" idx="11"/>
          </p:nvPr>
        </p:nvSpPr>
        <p:spPr/>
        <p:txBody>
          <a:bodyPr/>
          <a:lstStyle/>
          <a:p>
            <a:pPr>
              <a:defRPr/>
            </a:pPr>
            <a:endParaRPr lang="id-ID"/>
          </a:p>
        </p:txBody>
      </p:sp>
      <p:sp>
        <p:nvSpPr>
          <p:cNvPr id="4" name="Slide Number Placeholder 3"/>
          <p:cNvSpPr>
            <a:spLocks noGrp="1"/>
          </p:cNvSpPr>
          <p:nvPr>
            <p:ph type="sldNum" sz="quarter" idx="12"/>
          </p:nvPr>
        </p:nvSpPr>
        <p:spPr/>
        <p:txBody>
          <a:bodyPr/>
          <a:lstStyle/>
          <a:p>
            <a:fld id="{AD4EE688-C2FD-4E7D-8E66-415AF0C2001E}" type="slidenum">
              <a:rPr lang="en-US" smtClean="0"/>
              <a:pPr/>
              <a:t>‹#›</a:t>
            </a:fld>
            <a:endParaRPr lang="en-US"/>
          </a:p>
        </p:txBody>
      </p:sp>
    </p:spTree>
    <p:extLst>
      <p:ext uri="{BB962C8B-B14F-4D97-AF65-F5344CB8AC3E}">
        <p14:creationId xmlns:p14="http://schemas.microsoft.com/office/powerpoint/2010/main" val="3598320876"/>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smtClean="0"/>
              <a:t>Click to edit Master title style</a:t>
            </a:r>
            <a:endParaRPr lang="en-US" dirty="0"/>
          </a:p>
        </p:txBody>
      </p:sp>
      <p:sp>
        <p:nvSpPr>
          <p:cNvPr id="3" name="Content Placeholder 2"/>
          <p:cNvSpPr>
            <a:spLocks noGrp="1"/>
          </p:cNvSpPr>
          <p:nvPr>
            <p:ph idx="1"/>
          </p:nvPr>
        </p:nvSpPr>
        <p:spPr>
          <a:xfrm>
            <a:off x="10366376" y="1974851"/>
            <a:ext cx="12344400"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5/6/2020</a:t>
            </a:fld>
            <a:endParaRPr lang="en-US" dirty="0"/>
          </a:p>
        </p:txBody>
      </p:sp>
      <p:sp>
        <p:nvSpPr>
          <p:cNvPr id="6" name="Footer Placeholder 5"/>
          <p:cNvSpPr>
            <a:spLocks noGrp="1"/>
          </p:cNvSpPr>
          <p:nvPr>
            <p:ph type="ftr" sz="quarter" idx="11"/>
          </p:nvPr>
        </p:nvSpPr>
        <p:spPr/>
        <p:txBody>
          <a:bodyPr/>
          <a:lstStyle/>
          <a:p>
            <a:pPr>
              <a:defRPr/>
            </a:pPr>
            <a:endParaRPr lang="id-ID"/>
          </a:p>
        </p:txBody>
      </p:sp>
      <p:sp>
        <p:nvSpPr>
          <p:cNvPr id="7" name="Slide Number Placeholder 6"/>
          <p:cNvSpPr>
            <a:spLocks noGrp="1"/>
          </p:cNvSpPr>
          <p:nvPr>
            <p:ph type="sldNum" sz="quarter" idx="12"/>
          </p:nvPr>
        </p:nvSpPr>
        <p:spPr/>
        <p:txBody>
          <a:bodyPr/>
          <a:lstStyle/>
          <a:p>
            <a:fld id="{AD4EE688-C2FD-4E7D-8E66-415AF0C2001E}" type="slidenum">
              <a:rPr lang="en-US" smtClean="0"/>
              <a:pPr/>
              <a:t>‹#›</a:t>
            </a:fld>
            <a:endParaRPr lang="en-US"/>
          </a:p>
        </p:txBody>
      </p:sp>
    </p:spTree>
    <p:extLst>
      <p:ext uri="{BB962C8B-B14F-4D97-AF65-F5344CB8AC3E}">
        <p14:creationId xmlns:p14="http://schemas.microsoft.com/office/powerpoint/2010/main" val="353332640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366376" y="1974851"/>
            <a:ext cx="12344400" cy="9747250"/>
          </a:xfrm>
        </p:spPr>
        <p:txBody>
          <a:bodyPr anchor="t"/>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r>
              <a:rPr lang="en-US" smtClean="0"/>
              <a:t>Click icon to add picture</a:t>
            </a:r>
            <a:endParaRPr lang="en-US" dirty="0"/>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smtClean="0"/>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5/6/2020</a:t>
            </a:fld>
            <a:endParaRPr lang="en-US" dirty="0"/>
          </a:p>
        </p:txBody>
      </p:sp>
      <p:sp>
        <p:nvSpPr>
          <p:cNvPr id="6" name="Footer Placeholder 5"/>
          <p:cNvSpPr>
            <a:spLocks noGrp="1"/>
          </p:cNvSpPr>
          <p:nvPr>
            <p:ph type="ftr" sz="quarter" idx="11"/>
          </p:nvPr>
        </p:nvSpPr>
        <p:spPr/>
        <p:txBody>
          <a:bodyPr/>
          <a:lstStyle/>
          <a:p>
            <a:pPr>
              <a:defRPr/>
            </a:pPr>
            <a:endParaRPr lang="id-ID"/>
          </a:p>
        </p:txBody>
      </p:sp>
      <p:sp>
        <p:nvSpPr>
          <p:cNvPr id="7" name="Slide Number Placeholder 6"/>
          <p:cNvSpPr>
            <a:spLocks noGrp="1"/>
          </p:cNvSpPr>
          <p:nvPr>
            <p:ph type="sldNum" sz="quarter" idx="12"/>
          </p:nvPr>
        </p:nvSpPr>
        <p:spPr/>
        <p:txBody>
          <a:bodyPr/>
          <a:lstStyle/>
          <a:p>
            <a:fld id="{AD4EE688-C2FD-4E7D-8E66-415AF0C2001E}" type="slidenum">
              <a:rPr lang="en-US" smtClean="0"/>
              <a:pPr/>
              <a:t>‹#›</a:t>
            </a:fld>
            <a:endParaRPr lang="en-US"/>
          </a:p>
        </p:txBody>
      </p:sp>
    </p:spTree>
    <p:extLst>
      <p:ext uri="{BB962C8B-B14F-4D97-AF65-F5344CB8AC3E}">
        <p14:creationId xmlns:p14="http://schemas.microsoft.com/office/powerpoint/2010/main" val="214839027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0251"/>
            <a:ext cx="21031200" cy="265112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676400" y="3651250"/>
            <a:ext cx="21031200" cy="870267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676400" y="12712701"/>
            <a:ext cx="5486400"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C764DE79-268F-4C1A-8933-263129D2AF90}" type="datetimeFigureOut">
              <a:rPr lang="en-US" dirty="0"/>
              <a:t>5/6/2020</a:t>
            </a:fld>
            <a:endParaRPr lang="en-US" dirty="0"/>
          </a:p>
        </p:txBody>
      </p:sp>
      <p:sp>
        <p:nvSpPr>
          <p:cNvPr id="5" name="Footer Placeholder 4"/>
          <p:cNvSpPr>
            <a:spLocks noGrp="1"/>
          </p:cNvSpPr>
          <p:nvPr>
            <p:ph type="ftr" sz="quarter" idx="3"/>
          </p:nvPr>
        </p:nvSpPr>
        <p:spPr>
          <a:xfrm>
            <a:off x="8077200" y="12712701"/>
            <a:ext cx="8229600"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pPr>
              <a:defRPr/>
            </a:pPr>
            <a:endParaRPr lang="id-ID"/>
          </a:p>
        </p:txBody>
      </p:sp>
      <p:sp>
        <p:nvSpPr>
          <p:cNvPr id="6" name="Slide Number Placeholder 5"/>
          <p:cNvSpPr>
            <a:spLocks noGrp="1"/>
          </p:cNvSpPr>
          <p:nvPr>
            <p:ph type="sldNum" sz="quarter" idx="4"/>
          </p:nvPr>
        </p:nvSpPr>
        <p:spPr>
          <a:xfrm>
            <a:off x="17221200" y="12712701"/>
            <a:ext cx="5486400"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AD4EE688-C2FD-4E7D-8E66-415AF0C2001E}" type="slidenum">
              <a:rPr lang="en-US" smtClean="0"/>
              <a:pPr/>
              <a:t>‹#›</a:t>
            </a:fld>
            <a:endParaRPr lang="en-US"/>
          </a:p>
        </p:txBody>
      </p:sp>
      <p:sp>
        <p:nvSpPr>
          <p:cNvPr id="7" name="TextBox 8">
            <a:extLst>
              <a:ext uri="{FF2B5EF4-FFF2-40B4-BE49-F238E27FC236}">
                <a16:creationId xmlns:a16="http://schemas.microsoft.com/office/drawing/2014/main" id="{98BBFB5A-115E-482E-9E56-A51815BDFE57}"/>
              </a:ext>
            </a:extLst>
          </p:cNvPr>
          <p:cNvSpPr txBox="1">
            <a:spLocks noChangeArrowheads="1"/>
          </p:cNvSpPr>
          <p:nvPr userDrawn="1"/>
        </p:nvSpPr>
        <p:spPr bwMode="auto">
          <a:xfrm>
            <a:off x="23104142" y="606425"/>
            <a:ext cx="830479"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82807" tIns="91404" rIns="182807" bIns="91404">
            <a:spAutoFit/>
          </a:bodyPr>
          <a:lstStyle/>
          <a:p>
            <a:pPr algn="ctr" eaLnBrk="1" hangingPunct="1"/>
            <a:fld id="{35886296-E053-4FF7-83F9-B01EF2B44692}" type="slidenum">
              <a:rPr lang="id-ID" altLang="id-ID" sz="2800" b="1">
                <a:solidFill>
                  <a:schemeClr val="bg1"/>
                </a:solidFill>
                <a:latin typeface="Lato Bold"/>
                <a:ea typeface="Lato Bold"/>
                <a:cs typeface="Lato Bold"/>
              </a:rPr>
              <a:pPr algn="ctr" eaLnBrk="1" hangingPunct="1"/>
              <a:t>‹#›</a:t>
            </a:fld>
            <a:endParaRPr lang="id-ID" altLang="id-ID" sz="2800" b="1">
              <a:solidFill>
                <a:schemeClr val="bg1"/>
              </a:solidFill>
              <a:latin typeface="Lato Bold"/>
              <a:ea typeface="Lato Bold"/>
              <a:cs typeface="Lato Bold"/>
            </a:endParaRPr>
          </a:p>
        </p:txBody>
      </p:sp>
      <p:pic>
        <p:nvPicPr>
          <p:cNvPr id="8" name="Picture 11"/>
          <p:cNvPicPr>
            <a:picLocks noChangeAspect="1" noChangeArrowheads="1"/>
          </p:cNvPicPr>
          <p:nvPr userDrawn="1"/>
        </p:nvPicPr>
        <p:blipFill>
          <a:blip r:embed="rId31" cstate="print"/>
          <a:srcRect/>
          <a:stretch>
            <a:fillRect/>
          </a:stretch>
        </p:blipFill>
        <p:spPr bwMode="auto">
          <a:xfrm>
            <a:off x="25407" y="26988"/>
            <a:ext cx="4704988" cy="4494212"/>
          </a:xfrm>
          <a:prstGeom prst="rect">
            <a:avLst/>
          </a:prstGeom>
          <a:noFill/>
          <a:ln w="9525">
            <a:noFill/>
            <a:miter lim="800000"/>
            <a:headEnd/>
            <a:tailEnd/>
          </a:ln>
        </p:spPr>
      </p:pic>
      <p:pic>
        <p:nvPicPr>
          <p:cNvPr id="9" name="Picture 18"/>
          <p:cNvPicPr>
            <a:picLocks noChangeAspect="1" noChangeArrowheads="1"/>
          </p:cNvPicPr>
          <p:nvPr userDrawn="1"/>
        </p:nvPicPr>
        <p:blipFill>
          <a:blip r:embed="rId32" cstate="print"/>
          <a:srcRect/>
          <a:stretch>
            <a:fillRect/>
          </a:stretch>
        </p:blipFill>
        <p:spPr bwMode="auto">
          <a:xfrm>
            <a:off x="20122040" y="9644064"/>
            <a:ext cx="4261960" cy="4071937"/>
          </a:xfrm>
          <a:prstGeom prst="rect">
            <a:avLst/>
          </a:prstGeom>
          <a:noFill/>
          <a:ln w="9525">
            <a:noFill/>
            <a:miter lim="800000"/>
            <a:headEnd/>
            <a:tailEnd/>
          </a:ln>
        </p:spPr>
      </p:pic>
    </p:spTree>
    <p:extLst>
      <p:ext uri="{BB962C8B-B14F-4D97-AF65-F5344CB8AC3E}">
        <p14:creationId xmlns:p14="http://schemas.microsoft.com/office/powerpoint/2010/main" val="4207415435"/>
      </p:ext>
    </p:extLst>
  </p:cSld>
  <p:clrMap bg1="lt1" tx1="dk1" bg2="lt2" tx2="dk2" accent1="accent1" accent2="accent2" accent3="accent3" accent4="accent4" accent5="accent5" accent6="accent6" hlink="hlink" folHlink="folHlink"/>
  <p:sldLayoutIdLst>
    <p:sldLayoutId id="2147484723" r:id="rId1"/>
    <p:sldLayoutId id="2147484724" r:id="rId2"/>
    <p:sldLayoutId id="2147484725" r:id="rId3"/>
    <p:sldLayoutId id="2147484726" r:id="rId4"/>
    <p:sldLayoutId id="2147484727" r:id="rId5"/>
    <p:sldLayoutId id="2147484728" r:id="rId6"/>
    <p:sldLayoutId id="2147484729" r:id="rId7"/>
    <p:sldLayoutId id="2147484730" r:id="rId8"/>
    <p:sldLayoutId id="2147484731" r:id="rId9"/>
    <p:sldLayoutId id="2147484732" r:id="rId10"/>
    <p:sldLayoutId id="2147484733" r:id="rId11"/>
    <p:sldLayoutId id="2147484734" r:id="rId12"/>
    <p:sldLayoutId id="2147484735" r:id="rId13"/>
    <p:sldLayoutId id="2147484654" r:id="rId14"/>
    <p:sldLayoutId id="2147484655" r:id="rId15"/>
    <p:sldLayoutId id="2147484656" r:id="rId16"/>
    <p:sldLayoutId id="2147484657" r:id="rId17"/>
    <p:sldLayoutId id="2147484658" r:id="rId18"/>
    <p:sldLayoutId id="2147484659" r:id="rId19"/>
    <p:sldLayoutId id="2147484660" r:id="rId20"/>
    <p:sldLayoutId id="2147484661" r:id="rId21"/>
    <p:sldLayoutId id="2147484663" r:id="rId22"/>
    <p:sldLayoutId id="2147484664" r:id="rId23"/>
    <p:sldLayoutId id="2147484670" r:id="rId24"/>
    <p:sldLayoutId id="2147484676" r:id="rId25"/>
    <p:sldLayoutId id="2147484712" r:id="rId26"/>
    <p:sldLayoutId id="2147484713" r:id="rId27"/>
    <p:sldLayoutId id="2147484721" r:id="rId28"/>
    <p:sldLayoutId id="2147484652" r:id="rId29"/>
  </p:sldLayoutIdLst>
  <p:hf hdr="0" ftr="0" dt="0"/>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10.wmf"/><Relationship Id="rId2" Type="http://schemas.openxmlformats.org/officeDocument/2006/relationships/slideLayout" Target="../slideLayouts/slideLayout13.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image" Target="../media/image9.wmf"/><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3.xml"/><Relationship Id="rId1" Type="http://schemas.openxmlformats.org/officeDocument/2006/relationships/vmlDrawing" Target="../drawings/vmlDrawing3.vml"/><Relationship Id="rId5" Type="http://schemas.openxmlformats.org/officeDocument/2006/relationships/image" Target="../media/image11.wmf"/><Relationship Id="rId4"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13.wmf"/><Relationship Id="rId2" Type="http://schemas.openxmlformats.org/officeDocument/2006/relationships/slideLayout" Target="../slideLayouts/slideLayout13.xml"/><Relationship Id="rId1" Type="http://schemas.openxmlformats.org/officeDocument/2006/relationships/vmlDrawing" Target="../drawings/vmlDrawing4.vml"/><Relationship Id="rId6" Type="http://schemas.openxmlformats.org/officeDocument/2006/relationships/oleObject" Target="../embeddings/oleObject9.bin"/><Relationship Id="rId5" Type="http://schemas.openxmlformats.org/officeDocument/2006/relationships/image" Target="../media/image12.wmf"/><Relationship Id="rId4" Type="http://schemas.openxmlformats.org/officeDocument/2006/relationships/oleObject" Target="../embeddings/oleObject8.bin"/></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9.xml"/><Relationship Id="rId7" Type="http://schemas.openxmlformats.org/officeDocument/2006/relationships/image" Target="../media/image6.wmf"/><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8.wmf"/><Relationship Id="rId5" Type="http://schemas.openxmlformats.org/officeDocument/2006/relationships/image" Target="../media/image5.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itle 1"/>
          <p:cNvSpPr>
            <a:spLocks noGrp="1"/>
          </p:cNvSpPr>
          <p:nvPr>
            <p:ph type="title"/>
          </p:nvPr>
        </p:nvSpPr>
        <p:spPr>
          <a:xfrm>
            <a:off x="739775" y="2246313"/>
            <a:ext cx="13057188" cy="914400"/>
          </a:xfrm>
          <a:noFill/>
          <a:ln>
            <a:miter lim="800000"/>
            <a:headEnd/>
            <a:tailEnd/>
          </a:ln>
        </p:spPr>
        <p:txBody>
          <a:bodyPr/>
          <a:lstStyle/>
          <a:p>
            <a:r>
              <a:rPr lang="en-US" altLang="en-US" b="1" smtClean="0">
                <a:latin typeface="Lato"/>
              </a:rPr>
              <a:t>Termodinamika Teknik </a:t>
            </a:r>
            <a:r>
              <a:rPr lang="en-US" altLang="en-US" b="1" smtClean="0">
                <a:latin typeface="+mj-lt"/>
              </a:rPr>
              <a:t>(</a:t>
            </a:r>
            <a:r>
              <a:rPr lang="en-US" b="1" smtClean="0">
                <a:solidFill>
                  <a:srgbClr val="445469"/>
                </a:solidFill>
                <a:latin typeface="+mj-lt"/>
              </a:rPr>
              <a:t>TFH2F3)</a:t>
            </a:r>
            <a:endParaRPr lang="id-ID" altLang="en-US" b="1" smtClean="0">
              <a:solidFill>
                <a:srgbClr val="445469"/>
              </a:solidFill>
              <a:latin typeface="+mj-lt"/>
            </a:endParaRPr>
          </a:p>
        </p:txBody>
      </p:sp>
      <p:sp>
        <p:nvSpPr>
          <p:cNvPr id="88067" name="Content Placeholder 2"/>
          <p:cNvSpPr>
            <a:spLocks noGrp="1"/>
          </p:cNvSpPr>
          <p:nvPr>
            <p:ph idx="1"/>
          </p:nvPr>
        </p:nvSpPr>
        <p:spPr>
          <a:xfrm>
            <a:off x="739774" y="3651251"/>
            <a:ext cx="19137539" cy="4581525"/>
          </a:xfrm>
          <a:noFill/>
          <a:ln>
            <a:miter lim="800000"/>
            <a:headEnd/>
            <a:tailEnd/>
          </a:ln>
        </p:spPr>
        <p:txBody>
          <a:bodyPr/>
          <a:lstStyle/>
          <a:p>
            <a:endParaRPr lang="id-ID" altLang="en-US" b="1" dirty="0" smtClean="0">
              <a:latin typeface="Lato"/>
            </a:endParaRPr>
          </a:p>
          <a:p>
            <a:pPr marL="0" indent="0">
              <a:buNone/>
            </a:pPr>
            <a:r>
              <a:rPr lang="en-US" altLang="en-US" b="1" dirty="0" smtClean="0">
                <a:latin typeface="Lato"/>
              </a:rPr>
              <a:t>S</a:t>
            </a:r>
            <a:r>
              <a:rPr lang="id-ID" altLang="en-US" b="1" dirty="0" smtClean="0">
                <a:latin typeface="Lato"/>
              </a:rPr>
              <a:t>istem Tenaga Uap</a:t>
            </a:r>
          </a:p>
          <a:p>
            <a:pPr marL="0" indent="0">
              <a:buNone/>
            </a:pPr>
            <a:r>
              <a:rPr lang="id-ID" altLang="en-US" sz="3600" b="1" dirty="0">
                <a:solidFill>
                  <a:srgbClr val="2F2F2F"/>
                </a:solidFill>
                <a:latin typeface="Lato"/>
              </a:rPr>
              <a:t>Model Sistem Tenaga Uap</a:t>
            </a:r>
            <a:endParaRPr lang="en-US" altLang="en-US" sz="3600" b="1" dirty="0">
              <a:solidFill>
                <a:srgbClr val="2F2F2F"/>
              </a:solidFill>
              <a:latin typeface="Lato"/>
            </a:endParaRPr>
          </a:p>
        </p:txBody>
      </p:sp>
      <p:sp>
        <p:nvSpPr>
          <p:cNvPr id="88068" name="Text Placeholder 3"/>
          <p:cNvSpPr>
            <a:spLocks noGrp="1" noChangeArrowheads="1"/>
          </p:cNvSpPr>
          <p:nvPr>
            <p:ph type="body" sz="quarter" idx="10"/>
          </p:nvPr>
        </p:nvSpPr>
        <p:spPr bwMode="auto">
          <a:xfrm>
            <a:off x="739775" y="8542338"/>
            <a:ext cx="13057188" cy="1046162"/>
          </a:xfrm>
          <a:noFill/>
          <a:ln>
            <a:miter lim="800000"/>
            <a:headEnd/>
            <a:tailEnd/>
          </a:ln>
        </p:spPr>
        <p:txBody>
          <a:bodyPr vert="horz" wrap="square" lIns="91440" tIns="45720" rIns="91440" bIns="45720" numCol="1" anchor="t" anchorCtr="0" compatLnSpc="1">
            <a:prstTxWarp prst="textNoShape">
              <a:avLst/>
            </a:prstTxWarp>
          </a:bodyPr>
          <a:lstStyle/>
          <a:p>
            <a:pPr marL="0" indent="0">
              <a:buNone/>
            </a:pPr>
            <a:r>
              <a:rPr lang="en-US" altLang="en-US" dirty="0" err="1" smtClean="0">
                <a:latin typeface="Lato"/>
              </a:rPr>
              <a:t>Mukhammad</a:t>
            </a:r>
            <a:r>
              <a:rPr lang="en-US" altLang="en-US" dirty="0" smtClean="0">
                <a:latin typeface="Lato"/>
              </a:rPr>
              <a:t> </a:t>
            </a:r>
            <a:r>
              <a:rPr lang="en-US" altLang="en-US" dirty="0" err="1" smtClean="0">
                <a:latin typeface="Lato"/>
              </a:rPr>
              <a:t>Ramdlan</a:t>
            </a:r>
            <a:r>
              <a:rPr lang="en-US" altLang="en-US" dirty="0" smtClean="0">
                <a:latin typeface="Lato"/>
              </a:rPr>
              <a:t> </a:t>
            </a:r>
            <a:r>
              <a:rPr lang="en-US" altLang="en-US" dirty="0" err="1" smtClean="0">
                <a:latin typeface="Lato"/>
              </a:rPr>
              <a:t>Kirom</a:t>
            </a:r>
            <a:endParaRPr lang="id-ID" altLang="en-US" dirty="0" smtClean="0">
              <a:latin typeface="Lato"/>
            </a:endParaRPr>
          </a:p>
        </p:txBody>
      </p:sp>
      <p:sp>
        <p:nvSpPr>
          <p:cNvPr id="88069" name="Text Placeholder 4"/>
          <p:cNvSpPr>
            <a:spLocks noGrp="1" noChangeArrowheads="1"/>
          </p:cNvSpPr>
          <p:nvPr>
            <p:ph type="body" sz="quarter" idx="11"/>
          </p:nvPr>
        </p:nvSpPr>
        <p:spPr bwMode="auto">
          <a:xfrm>
            <a:off x="739775" y="9898064"/>
            <a:ext cx="13057188" cy="1044575"/>
          </a:xfrm>
          <a:noFill/>
          <a:ln>
            <a:miter lim="800000"/>
            <a:headEnd/>
            <a:tailEnd/>
          </a:ln>
        </p:spPr>
        <p:txBody>
          <a:bodyPr vert="horz" wrap="square" lIns="91440" tIns="45720" rIns="91440" bIns="45720" numCol="1" anchor="t" anchorCtr="0" compatLnSpc="1">
            <a:prstTxWarp prst="textNoShape">
              <a:avLst/>
            </a:prstTxWarp>
          </a:bodyPr>
          <a:lstStyle/>
          <a:p>
            <a:pPr marL="0" indent="0">
              <a:buNone/>
            </a:pPr>
            <a:r>
              <a:rPr lang="en-US" altLang="en-US" dirty="0" smtClean="0">
                <a:latin typeface="Lato"/>
              </a:rPr>
              <a:t>Prodi </a:t>
            </a:r>
            <a:r>
              <a:rPr lang="en-US" altLang="en-US" dirty="0" err="1" smtClean="0">
                <a:latin typeface="Lato"/>
              </a:rPr>
              <a:t>Teknik</a:t>
            </a:r>
            <a:r>
              <a:rPr lang="en-US" altLang="en-US" dirty="0" smtClean="0">
                <a:latin typeface="Lato"/>
              </a:rPr>
              <a:t> </a:t>
            </a:r>
            <a:r>
              <a:rPr lang="en-US" altLang="en-US" dirty="0" err="1" smtClean="0">
                <a:latin typeface="Lato"/>
              </a:rPr>
              <a:t>Fisika</a:t>
            </a:r>
            <a:r>
              <a:rPr lang="id-ID" altLang="en-US" dirty="0" smtClean="0">
                <a:latin typeface="Lato"/>
              </a:rPr>
              <a:t> – Fakultas</a:t>
            </a:r>
            <a:r>
              <a:rPr lang="en-US" altLang="en-US" dirty="0" smtClean="0">
                <a:latin typeface="Lato"/>
              </a:rPr>
              <a:t> </a:t>
            </a:r>
            <a:r>
              <a:rPr lang="en-US" altLang="en-US" dirty="0" err="1" smtClean="0">
                <a:latin typeface="Lato"/>
              </a:rPr>
              <a:t>Teknik</a:t>
            </a:r>
            <a:r>
              <a:rPr lang="en-US" altLang="en-US" dirty="0" smtClean="0">
                <a:latin typeface="Lato"/>
              </a:rPr>
              <a:t> </a:t>
            </a:r>
            <a:r>
              <a:rPr lang="en-US" altLang="en-US" dirty="0" err="1" smtClean="0">
                <a:latin typeface="Lato"/>
              </a:rPr>
              <a:t>Elektro</a:t>
            </a:r>
            <a:endParaRPr lang="id-ID" altLang="en-US" dirty="0" smtClean="0">
              <a:latin typeface="Lato"/>
            </a:endParaRPr>
          </a:p>
        </p:txBody>
      </p:sp>
      <p:sp>
        <p:nvSpPr>
          <p:cNvPr id="88072" name="AutoShape 8"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88074" name="AutoShape 10"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88076" name="AutoShape 12"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45F2EE-CFC1-4B2A-9305-8E36F791EE75}"/>
              </a:ext>
            </a:extLst>
          </p:cNvPr>
          <p:cNvSpPr>
            <a:spLocks noGrp="1"/>
          </p:cNvSpPr>
          <p:nvPr>
            <p:ph type="sldNum" sz="quarter" idx="16"/>
          </p:nvPr>
        </p:nvSpPr>
        <p:spPr/>
        <p:txBody>
          <a:bodyPr/>
          <a:lstStyle/>
          <a:p>
            <a:fld id="{8544EA45-CFB8-4F03-BA7D-5475ABD8B53C}" type="slidenum">
              <a:rPr lang="en-US"/>
              <a:pPr/>
              <a:t>10</a:t>
            </a:fld>
            <a:endParaRPr lang="en-US"/>
          </a:p>
        </p:txBody>
      </p:sp>
      <p:sp>
        <p:nvSpPr>
          <p:cNvPr id="90170" name="AutoShape 58"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0172" name="AutoShape 60"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pSp>
        <p:nvGrpSpPr>
          <p:cNvPr id="24" name="Group 23"/>
          <p:cNvGrpSpPr/>
          <p:nvPr/>
        </p:nvGrpSpPr>
        <p:grpSpPr>
          <a:xfrm>
            <a:off x="1566831" y="4547384"/>
            <a:ext cx="6596743" cy="6179420"/>
            <a:chOff x="4419600" y="3505200"/>
            <a:chExt cx="4448628" cy="3225755"/>
          </a:xfrm>
        </p:grpSpPr>
        <p:cxnSp>
          <p:nvCxnSpPr>
            <p:cNvPr id="25" name="Straight Arrow Connector 24"/>
            <p:cNvCxnSpPr/>
            <p:nvPr/>
          </p:nvCxnSpPr>
          <p:spPr>
            <a:xfrm flipV="1">
              <a:off x="4724400" y="3661621"/>
              <a:ext cx="0" cy="2815586"/>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a:off x="4724400" y="6477207"/>
              <a:ext cx="3886200"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27" name="Freeform 26"/>
            <p:cNvSpPr/>
            <p:nvPr/>
          </p:nvSpPr>
          <p:spPr>
            <a:xfrm>
              <a:off x="5105400" y="3970741"/>
              <a:ext cx="2971800" cy="2350045"/>
            </a:xfrm>
            <a:custGeom>
              <a:avLst/>
              <a:gdLst>
                <a:gd name="connsiteX0" fmla="*/ 0 w 2438400"/>
                <a:gd name="connsiteY0" fmla="*/ 2061028 h 2061028"/>
                <a:gd name="connsiteX1" fmla="*/ 508000 w 2438400"/>
                <a:gd name="connsiteY1" fmla="*/ 1436914 h 2061028"/>
                <a:gd name="connsiteX2" fmla="*/ 1016000 w 2438400"/>
                <a:gd name="connsiteY2" fmla="*/ 232228 h 2061028"/>
                <a:gd name="connsiteX3" fmla="*/ 1465942 w 2438400"/>
                <a:gd name="connsiteY3" fmla="*/ 232228 h 2061028"/>
                <a:gd name="connsiteX4" fmla="*/ 2133600 w 2438400"/>
                <a:gd name="connsiteY4" fmla="*/ 1625599 h 2061028"/>
                <a:gd name="connsiteX5" fmla="*/ 2438400 w 2438400"/>
                <a:gd name="connsiteY5" fmla="*/ 1959428 h 2061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38400" h="2061028">
                  <a:moveTo>
                    <a:pt x="0" y="2061028"/>
                  </a:moveTo>
                  <a:cubicBezTo>
                    <a:pt x="169333" y="1901371"/>
                    <a:pt x="338667" y="1741714"/>
                    <a:pt x="508000" y="1436914"/>
                  </a:cubicBezTo>
                  <a:cubicBezTo>
                    <a:pt x="677333" y="1132114"/>
                    <a:pt x="856343" y="433009"/>
                    <a:pt x="1016000" y="232228"/>
                  </a:cubicBezTo>
                  <a:cubicBezTo>
                    <a:pt x="1175657" y="31447"/>
                    <a:pt x="1279675" y="0"/>
                    <a:pt x="1465942" y="232228"/>
                  </a:cubicBezTo>
                  <a:cubicBezTo>
                    <a:pt x="1652209" y="464457"/>
                    <a:pt x="1971524" y="1337732"/>
                    <a:pt x="2133600" y="1625599"/>
                  </a:cubicBezTo>
                  <a:cubicBezTo>
                    <a:pt x="2295676" y="1913466"/>
                    <a:pt x="2367038" y="1936447"/>
                    <a:pt x="2438400" y="1959428"/>
                  </a:cubicBezTo>
                </a:path>
              </a:pathLst>
            </a:cu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800"/>
            </a:p>
          </p:txBody>
        </p:sp>
        <p:cxnSp>
          <p:nvCxnSpPr>
            <p:cNvPr id="28" name="Straight Connector 27"/>
            <p:cNvCxnSpPr/>
            <p:nvPr/>
          </p:nvCxnSpPr>
          <p:spPr>
            <a:xfrm>
              <a:off x="6077856" y="4831056"/>
              <a:ext cx="1143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239000" y="4834782"/>
              <a:ext cx="0" cy="10949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5500914" y="5929732"/>
              <a:ext cx="1752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5500914" y="5680203"/>
              <a:ext cx="0" cy="23463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490030" y="4834782"/>
              <a:ext cx="529770" cy="8603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7239000" y="5929732"/>
              <a:ext cx="0" cy="54747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486400" y="5929732"/>
              <a:ext cx="0" cy="54747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6019800" y="4834782"/>
              <a:ext cx="5334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7239000" y="5147625"/>
              <a:ext cx="0" cy="39105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6019800" y="5929732"/>
              <a:ext cx="3810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5678712" y="5138752"/>
              <a:ext cx="152400" cy="23463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7239000" y="4690337"/>
              <a:ext cx="304800" cy="273129"/>
            </a:xfrm>
            <a:prstGeom prst="rect">
              <a:avLst/>
            </a:prstGeom>
            <a:noFill/>
          </p:spPr>
          <p:txBody>
            <a:bodyPr wrap="square" rtlCol="0">
              <a:spAutoFit/>
            </a:bodyPr>
            <a:lstStyle/>
            <a:p>
              <a:r>
                <a:rPr lang="en-US" sz="2800"/>
                <a:t>1</a:t>
              </a:r>
              <a:endParaRPr lang="en-US" sz="2800"/>
            </a:p>
          </p:txBody>
        </p:sp>
        <p:sp>
          <p:nvSpPr>
            <p:cNvPr id="40" name="TextBox 39"/>
            <p:cNvSpPr txBox="1"/>
            <p:nvPr/>
          </p:nvSpPr>
          <p:spPr>
            <a:xfrm>
              <a:off x="7210476" y="5889124"/>
              <a:ext cx="304800" cy="273129"/>
            </a:xfrm>
            <a:prstGeom prst="rect">
              <a:avLst/>
            </a:prstGeom>
            <a:noFill/>
          </p:spPr>
          <p:txBody>
            <a:bodyPr wrap="square" rtlCol="0">
              <a:spAutoFit/>
            </a:bodyPr>
            <a:lstStyle/>
            <a:p>
              <a:r>
                <a:rPr lang="en-US" sz="2800" dirty="0"/>
                <a:t>2</a:t>
              </a:r>
              <a:endParaRPr lang="en-US" sz="2800" dirty="0"/>
            </a:p>
          </p:txBody>
        </p:sp>
        <p:sp>
          <p:nvSpPr>
            <p:cNvPr id="41" name="TextBox 40"/>
            <p:cNvSpPr txBox="1"/>
            <p:nvPr/>
          </p:nvSpPr>
          <p:spPr>
            <a:xfrm>
              <a:off x="5287163" y="5770548"/>
              <a:ext cx="304800" cy="273129"/>
            </a:xfrm>
            <a:prstGeom prst="rect">
              <a:avLst/>
            </a:prstGeom>
            <a:noFill/>
          </p:spPr>
          <p:txBody>
            <a:bodyPr wrap="square" rtlCol="0">
              <a:spAutoFit/>
            </a:bodyPr>
            <a:lstStyle/>
            <a:p>
              <a:r>
                <a:rPr lang="en-US" sz="2800" dirty="0"/>
                <a:t>3</a:t>
              </a:r>
              <a:endParaRPr lang="en-US" sz="2800" dirty="0"/>
            </a:p>
          </p:txBody>
        </p:sp>
        <p:sp>
          <p:nvSpPr>
            <p:cNvPr id="42" name="TextBox 41"/>
            <p:cNvSpPr txBox="1"/>
            <p:nvPr/>
          </p:nvSpPr>
          <p:spPr>
            <a:xfrm>
              <a:off x="5275944" y="5499439"/>
              <a:ext cx="304800" cy="273129"/>
            </a:xfrm>
            <a:prstGeom prst="rect">
              <a:avLst/>
            </a:prstGeom>
            <a:noFill/>
          </p:spPr>
          <p:txBody>
            <a:bodyPr wrap="square" rtlCol="0">
              <a:spAutoFit/>
            </a:bodyPr>
            <a:lstStyle/>
            <a:p>
              <a:r>
                <a:rPr lang="en-US" sz="2800" dirty="0"/>
                <a:t>4</a:t>
              </a:r>
              <a:endParaRPr lang="en-US" sz="2800" dirty="0"/>
            </a:p>
          </p:txBody>
        </p:sp>
        <p:sp>
          <p:nvSpPr>
            <p:cNvPr id="45" name="TextBox 44"/>
            <p:cNvSpPr txBox="1"/>
            <p:nvPr/>
          </p:nvSpPr>
          <p:spPr>
            <a:xfrm>
              <a:off x="5838372" y="4613053"/>
              <a:ext cx="304800" cy="273129"/>
            </a:xfrm>
            <a:prstGeom prst="rect">
              <a:avLst/>
            </a:prstGeom>
            <a:noFill/>
          </p:spPr>
          <p:txBody>
            <a:bodyPr wrap="square" rtlCol="0">
              <a:spAutoFit/>
            </a:bodyPr>
            <a:lstStyle/>
            <a:p>
              <a:r>
                <a:rPr lang="en-US" sz="2800" dirty="0"/>
                <a:t>a</a:t>
              </a:r>
              <a:endParaRPr lang="en-US" sz="2800" dirty="0"/>
            </a:p>
          </p:txBody>
        </p:sp>
        <p:sp>
          <p:nvSpPr>
            <p:cNvPr id="46" name="TextBox 45"/>
            <p:cNvSpPr txBox="1"/>
            <p:nvPr/>
          </p:nvSpPr>
          <p:spPr>
            <a:xfrm>
              <a:off x="7145157" y="6457826"/>
              <a:ext cx="304800" cy="273129"/>
            </a:xfrm>
            <a:prstGeom prst="rect">
              <a:avLst/>
            </a:prstGeom>
            <a:noFill/>
          </p:spPr>
          <p:txBody>
            <a:bodyPr wrap="square" rtlCol="0">
              <a:spAutoFit/>
            </a:bodyPr>
            <a:lstStyle/>
            <a:p>
              <a:r>
                <a:rPr lang="en-US" sz="2800" dirty="0"/>
                <a:t>b</a:t>
              </a:r>
              <a:endParaRPr lang="en-US" sz="2800" dirty="0"/>
            </a:p>
          </p:txBody>
        </p:sp>
        <p:sp>
          <p:nvSpPr>
            <p:cNvPr id="47" name="TextBox 46"/>
            <p:cNvSpPr txBox="1"/>
            <p:nvPr/>
          </p:nvSpPr>
          <p:spPr>
            <a:xfrm>
              <a:off x="5366826" y="6424307"/>
              <a:ext cx="304800" cy="273129"/>
            </a:xfrm>
            <a:prstGeom prst="rect">
              <a:avLst/>
            </a:prstGeom>
            <a:noFill/>
          </p:spPr>
          <p:txBody>
            <a:bodyPr wrap="square" rtlCol="0">
              <a:spAutoFit/>
            </a:bodyPr>
            <a:lstStyle/>
            <a:p>
              <a:r>
                <a:rPr lang="en-US" sz="2800" dirty="0"/>
                <a:t>c</a:t>
              </a:r>
              <a:endParaRPr lang="en-US" sz="2800" dirty="0"/>
            </a:p>
          </p:txBody>
        </p:sp>
        <p:sp>
          <p:nvSpPr>
            <p:cNvPr id="48" name="TextBox 47"/>
            <p:cNvSpPr txBox="1"/>
            <p:nvPr/>
          </p:nvSpPr>
          <p:spPr>
            <a:xfrm>
              <a:off x="8563428" y="6246301"/>
              <a:ext cx="304800" cy="273129"/>
            </a:xfrm>
            <a:prstGeom prst="rect">
              <a:avLst/>
            </a:prstGeom>
            <a:noFill/>
          </p:spPr>
          <p:txBody>
            <a:bodyPr wrap="square" rtlCol="0">
              <a:spAutoFit/>
            </a:bodyPr>
            <a:lstStyle/>
            <a:p>
              <a:r>
                <a:rPr lang="en-US" sz="2800" b="1"/>
                <a:t>s</a:t>
              </a:r>
              <a:endParaRPr lang="en-US" sz="2800" b="1"/>
            </a:p>
          </p:txBody>
        </p:sp>
        <p:sp>
          <p:nvSpPr>
            <p:cNvPr id="49" name="TextBox 48"/>
            <p:cNvSpPr txBox="1"/>
            <p:nvPr/>
          </p:nvSpPr>
          <p:spPr>
            <a:xfrm>
              <a:off x="4419600" y="3505200"/>
              <a:ext cx="381000" cy="273129"/>
            </a:xfrm>
            <a:prstGeom prst="rect">
              <a:avLst/>
            </a:prstGeom>
            <a:noFill/>
          </p:spPr>
          <p:txBody>
            <a:bodyPr wrap="square" rtlCol="0">
              <a:spAutoFit/>
            </a:bodyPr>
            <a:lstStyle/>
            <a:p>
              <a:r>
                <a:rPr lang="en-US" sz="2800" b="1"/>
                <a:t>T</a:t>
              </a:r>
              <a:endParaRPr lang="en-US" sz="2800" b="1"/>
            </a:p>
          </p:txBody>
        </p:sp>
        <p:cxnSp>
          <p:nvCxnSpPr>
            <p:cNvPr id="50" name="Straight Connector 49"/>
            <p:cNvCxnSpPr/>
            <p:nvPr/>
          </p:nvCxnSpPr>
          <p:spPr>
            <a:xfrm>
              <a:off x="7239000" y="5929732"/>
              <a:ext cx="533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7790544" y="5460468"/>
              <a:ext cx="439056" cy="469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V="1">
              <a:off x="7235370" y="4365518"/>
              <a:ext cx="384630" cy="469264"/>
            </a:xfrm>
            <a:prstGeom prst="line">
              <a:avLst/>
            </a:prstGeom>
          </p:spPr>
          <p:style>
            <a:lnRef idx="1">
              <a:schemeClr val="accent1"/>
            </a:lnRef>
            <a:fillRef idx="0">
              <a:schemeClr val="accent1"/>
            </a:fillRef>
            <a:effectRef idx="0">
              <a:schemeClr val="accent1"/>
            </a:effectRef>
            <a:fontRef idx="minor">
              <a:schemeClr val="tx1"/>
            </a:fontRef>
          </p:style>
        </p:cxnSp>
      </p:grpSp>
      <p:sp>
        <p:nvSpPr>
          <p:cNvPr id="43" name="TextBox 42"/>
          <p:cNvSpPr txBox="1"/>
          <p:nvPr/>
        </p:nvSpPr>
        <p:spPr>
          <a:xfrm>
            <a:off x="8610171" y="3099429"/>
            <a:ext cx="13665175" cy="3970318"/>
          </a:xfrm>
          <a:prstGeom prst="rect">
            <a:avLst/>
          </a:prstGeom>
          <a:noFill/>
        </p:spPr>
        <p:txBody>
          <a:bodyPr wrap="square" rtlCol="0">
            <a:spAutoFit/>
          </a:bodyPr>
          <a:lstStyle/>
          <a:p>
            <a:pPr marL="719138" indent="-719138">
              <a:buFont typeface="Wingdings" panose="05000000000000000000" pitchFamily="2" charset="2"/>
              <a:buChar char="Ø"/>
            </a:pPr>
            <a:r>
              <a:rPr lang="en-US" dirty="0"/>
              <a:t>Area yang </a:t>
            </a:r>
            <a:r>
              <a:rPr lang="en-US" dirty="0" err="1"/>
              <a:t>dibentuk</a:t>
            </a:r>
            <a:r>
              <a:rPr lang="en-US" dirty="0"/>
              <a:t> </a:t>
            </a:r>
            <a:r>
              <a:rPr lang="en-US" dirty="0" err="1"/>
              <a:t>oleh</a:t>
            </a:r>
            <a:r>
              <a:rPr lang="en-US" dirty="0"/>
              <a:t> </a:t>
            </a:r>
            <a:r>
              <a:rPr lang="en-US" dirty="0" err="1"/>
              <a:t>titik</a:t>
            </a:r>
            <a:r>
              <a:rPr lang="en-US" dirty="0"/>
              <a:t> 1-b-c-4-a-1 </a:t>
            </a:r>
            <a:r>
              <a:rPr lang="en-US" dirty="0" err="1"/>
              <a:t>menyatakan</a:t>
            </a:r>
            <a:r>
              <a:rPr lang="en-US" dirty="0"/>
              <a:t> </a:t>
            </a:r>
            <a:r>
              <a:rPr lang="en-US" dirty="0" err="1"/>
              <a:t>kalor</a:t>
            </a:r>
            <a:r>
              <a:rPr lang="en-US" dirty="0"/>
              <a:t> yang </a:t>
            </a:r>
            <a:r>
              <a:rPr lang="en-US" dirty="0" err="1"/>
              <a:t>masuk</a:t>
            </a:r>
            <a:r>
              <a:rPr lang="en-US" dirty="0"/>
              <a:t> </a:t>
            </a:r>
            <a:r>
              <a:rPr lang="en-US" dirty="0" err="1"/>
              <a:t>melalui</a:t>
            </a:r>
            <a:r>
              <a:rPr lang="en-US" dirty="0"/>
              <a:t> boiler</a:t>
            </a:r>
            <a:endParaRPr lang="id-ID" dirty="0"/>
          </a:p>
          <a:p>
            <a:pPr marL="719138" indent="-719138">
              <a:buFont typeface="Wingdings" panose="05000000000000000000" pitchFamily="2" charset="2"/>
              <a:buChar char="Ø"/>
            </a:pPr>
            <a:r>
              <a:rPr lang="id-ID" dirty="0"/>
              <a:t>S</a:t>
            </a:r>
            <a:r>
              <a:rPr lang="en-US" dirty="0" err="1"/>
              <a:t>edangkan</a:t>
            </a:r>
            <a:r>
              <a:rPr lang="en-US" dirty="0"/>
              <a:t> 2-b-c-3-2 </a:t>
            </a:r>
            <a:r>
              <a:rPr lang="en-US" dirty="0" err="1"/>
              <a:t>menyatakan</a:t>
            </a:r>
            <a:r>
              <a:rPr lang="en-US" dirty="0"/>
              <a:t> </a:t>
            </a:r>
            <a:r>
              <a:rPr lang="en-US" dirty="0" err="1"/>
              <a:t>kalor</a:t>
            </a:r>
            <a:r>
              <a:rPr lang="en-US" dirty="0"/>
              <a:t> yang </a:t>
            </a:r>
            <a:r>
              <a:rPr lang="en-US" dirty="0" err="1"/>
              <a:t>dibuang</a:t>
            </a:r>
            <a:r>
              <a:rPr lang="en-US" dirty="0"/>
              <a:t> </a:t>
            </a:r>
            <a:r>
              <a:rPr lang="en-US" dirty="0" err="1"/>
              <a:t>melalui</a:t>
            </a:r>
            <a:r>
              <a:rPr lang="en-US" dirty="0"/>
              <a:t> </a:t>
            </a:r>
            <a:r>
              <a:rPr lang="en-US" dirty="0" err="1"/>
              <a:t>kondenser</a:t>
            </a:r>
            <a:r>
              <a:rPr lang="en-US" dirty="0"/>
              <a:t>. </a:t>
            </a:r>
            <a:endParaRPr lang="id-ID" dirty="0"/>
          </a:p>
          <a:p>
            <a:pPr marL="719138" indent="-719138">
              <a:buFont typeface="Wingdings" panose="05000000000000000000" pitchFamily="2" charset="2"/>
              <a:buChar char="Ø"/>
            </a:pPr>
            <a:r>
              <a:rPr lang="id-ID" dirty="0"/>
              <a:t>K</a:t>
            </a:r>
            <a:r>
              <a:rPr lang="en-US" dirty="0" err="1"/>
              <a:t>urva</a:t>
            </a:r>
            <a:r>
              <a:rPr lang="en-US" dirty="0"/>
              <a:t> </a:t>
            </a:r>
            <a:r>
              <a:rPr lang="en-US" dirty="0" err="1"/>
              <a:t>tertutup</a:t>
            </a:r>
            <a:r>
              <a:rPr lang="en-US" dirty="0"/>
              <a:t> 1-2-3-4-a-1 </a:t>
            </a:r>
            <a:r>
              <a:rPr lang="en-US" dirty="0" err="1"/>
              <a:t>menyatakan</a:t>
            </a:r>
            <a:r>
              <a:rPr lang="en-US" dirty="0"/>
              <a:t> </a:t>
            </a:r>
            <a:r>
              <a:rPr lang="en-US" dirty="0" err="1"/>
              <a:t>kerja</a:t>
            </a:r>
            <a:r>
              <a:rPr lang="en-US" dirty="0"/>
              <a:t> </a:t>
            </a:r>
            <a:r>
              <a:rPr lang="en-US" dirty="0" err="1"/>
              <a:t>siklus</a:t>
            </a:r>
            <a:r>
              <a:rPr lang="en-US" dirty="0"/>
              <a:t> yang </a:t>
            </a:r>
            <a:r>
              <a:rPr lang="en-US" dirty="0" err="1"/>
              <a:t>terjadi</a:t>
            </a:r>
            <a:r>
              <a:rPr lang="en-US" dirty="0"/>
              <a:t> </a:t>
            </a:r>
            <a:r>
              <a:rPr lang="en-US" dirty="0" err="1"/>
              <a:t>sebagai</a:t>
            </a:r>
            <a:r>
              <a:rPr lang="en-US" dirty="0"/>
              <a:t> </a:t>
            </a:r>
            <a:r>
              <a:rPr lang="en-US" dirty="0" err="1"/>
              <a:t>selisih</a:t>
            </a:r>
            <a:r>
              <a:rPr lang="en-US" dirty="0"/>
              <a:t> </a:t>
            </a:r>
            <a:r>
              <a:rPr lang="en-US" dirty="0" err="1"/>
              <a:t>dari</a:t>
            </a:r>
            <a:r>
              <a:rPr lang="en-US" dirty="0"/>
              <a:t> </a:t>
            </a:r>
            <a:r>
              <a:rPr lang="en-US" dirty="0" err="1"/>
              <a:t>kalor</a:t>
            </a:r>
            <a:r>
              <a:rPr lang="en-US" dirty="0"/>
              <a:t> yang </a:t>
            </a:r>
            <a:r>
              <a:rPr lang="en-US" dirty="0" err="1"/>
              <a:t>masuk</a:t>
            </a:r>
            <a:r>
              <a:rPr lang="en-US" dirty="0"/>
              <a:t> </a:t>
            </a:r>
            <a:r>
              <a:rPr lang="en-US" dirty="0" err="1"/>
              <a:t>dan</a:t>
            </a:r>
            <a:r>
              <a:rPr lang="en-US" dirty="0"/>
              <a:t> </a:t>
            </a:r>
            <a:r>
              <a:rPr lang="en-US" dirty="0" err="1"/>
              <a:t>kalor</a:t>
            </a:r>
            <a:r>
              <a:rPr lang="en-US" dirty="0"/>
              <a:t> yang </a:t>
            </a:r>
            <a:r>
              <a:rPr lang="en-US" dirty="0" err="1"/>
              <a:t>keluar</a:t>
            </a:r>
            <a:r>
              <a:rPr lang="en-US" dirty="0"/>
              <a:t>. </a:t>
            </a:r>
          </a:p>
        </p:txBody>
      </p:sp>
      <p:sp>
        <p:nvSpPr>
          <p:cNvPr id="44" name="TextBox 43"/>
          <p:cNvSpPr txBox="1"/>
          <p:nvPr/>
        </p:nvSpPr>
        <p:spPr>
          <a:xfrm>
            <a:off x="9313630" y="7337798"/>
            <a:ext cx="6172200" cy="1200329"/>
          </a:xfrm>
          <a:prstGeom prst="rect">
            <a:avLst/>
          </a:prstGeom>
          <a:noFill/>
        </p:spPr>
        <p:txBody>
          <a:bodyPr wrap="square" rtlCol="0">
            <a:spAutoFit/>
          </a:bodyPr>
          <a:lstStyle/>
          <a:p>
            <a:r>
              <a:rPr lang="en-US"/>
              <a:t>Parameter performansi :</a:t>
            </a:r>
          </a:p>
          <a:p>
            <a:r>
              <a:rPr lang="en-US"/>
              <a:t>1. Efisiensi termal </a:t>
            </a:r>
            <a:endParaRPr lang="en-US"/>
          </a:p>
        </p:txBody>
      </p:sp>
      <p:graphicFrame>
        <p:nvGraphicFramePr>
          <p:cNvPr id="53" name="Object 52"/>
          <p:cNvGraphicFramePr>
            <a:graphicFrameLocks noChangeAspect="1"/>
          </p:cNvGraphicFramePr>
          <p:nvPr>
            <p:extLst/>
          </p:nvPr>
        </p:nvGraphicFramePr>
        <p:xfrm>
          <a:off x="15053413" y="8008656"/>
          <a:ext cx="3469749" cy="1573819"/>
        </p:xfrm>
        <a:graphic>
          <a:graphicData uri="http://schemas.openxmlformats.org/presentationml/2006/ole">
            <mc:AlternateContent xmlns:mc="http://schemas.openxmlformats.org/markup-compatibility/2006">
              <mc:Choice xmlns:v="urn:schemas-microsoft-com:vml" Requires="v">
                <p:oleObj spid="_x0000_s2050" name="Equation" r:id="rId4" imgW="1041120" imgH="482400" progId="Equation.DSMT4">
                  <p:embed/>
                </p:oleObj>
              </mc:Choice>
              <mc:Fallback>
                <p:oleObj name="Equation" r:id="rId4" imgW="1041120" imgH="482400" progId="Equation.DSMT4">
                  <p:embed/>
                  <p:pic>
                    <p:nvPicPr>
                      <p:cNvPr id="53" name="Object 5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053413" y="8008656"/>
                        <a:ext cx="3469749" cy="1573819"/>
                      </a:xfrm>
                      <a:prstGeom prst="rect">
                        <a:avLst/>
                      </a:prstGeom>
                      <a:noFill/>
                    </p:spPr>
                  </p:pic>
                </p:oleObj>
              </mc:Fallback>
            </mc:AlternateContent>
          </a:graphicData>
        </a:graphic>
      </p:graphicFrame>
      <p:sp>
        <p:nvSpPr>
          <p:cNvPr id="55" name="TextBox 54"/>
          <p:cNvSpPr txBox="1"/>
          <p:nvPr/>
        </p:nvSpPr>
        <p:spPr>
          <a:xfrm>
            <a:off x="9313630" y="9736732"/>
            <a:ext cx="5211088" cy="646331"/>
          </a:xfrm>
          <a:prstGeom prst="rect">
            <a:avLst/>
          </a:prstGeom>
          <a:noFill/>
        </p:spPr>
        <p:txBody>
          <a:bodyPr wrap="square" rtlCol="0">
            <a:spAutoFit/>
          </a:bodyPr>
          <a:lstStyle/>
          <a:p>
            <a:r>
              <a:rPr lang="en-US" dirty="0"/>
              <a:t>2. </a:t>
            </a:r>
            <a:r>
              <a:rPr lang="en-US" dirty="0" err="1"/>
              <a:t>bwr</a:t>
            </a:r>
            <a:r>
              <a:rPr lang="en-US" dirty="0"/>
              <a:t> (back work ratio)</a:t>
            </a:r>
            <a:endParaRPr lang="en-US" dirty="0"/>
          </a:p>
        </p:txBody>
      </p:sp>
      <p:graphicFrame>
        <p:nvGraphicFramePr>
          <p:cNvPr id="56" name="Object 55"/>
          <p:cNvGraphicFramePr>
            <a:graphicFrameLocks noChangeAspect="1"/>
          </p:cNvGraphicFramePr>
          <p:nvPr>
            <p:extLst/>
          </p:nvPr>
        </p:nvGraphicFramePr>
        <p:xfrm>
          <a:off x="15053412" y="10074382"/>
          <a:ext cx="2757732" cy="1398417"/>
        </p:xfrm>
        <a:graphic>
          <a:graphicData uri="http://schemas.openxmlformats.org/presentationml/2006/ole">
            <mc:AlternateContent xmlns:mc="http://schemas.openxmlformats.org/markup-compatibility/2006">
              <mc:Choice xmlns:v="urn:schemas-microsoft-com:vml" Requires="v">
                <p:oleObj spid="_x0000_s2051" name="Equation" r:id="rId6" imgW="850680" imgH="431640" progId="Equation.DSMT4">
                  <p:embed/>
                </p:oleObj>
              </mc:Choice>
              <mc:Fallback>
                <p:oleObj name="Equation" r:id="rId6" imgW="850680" imgH="431640" progId="Equation.DSMT4">
                  <p:embed/>
                  <p:pic>
                    <p:nvPicPr>
                      <p:cNvPr id="56" name="Object 5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053412" y="10074382"/>
                        <a:ext cx="2757732" cy="1398417"/>
                      </a:xfrm>
                      <a:prstGeom prst="rect">
                        <a:avLst/>
                      </a:prstGeom>
                      <a:noFill/>
                    </p:spPr>
                  </p:pic>
                </p:oleObj>
              </mc:Fallback>
            </mc:AlternateContent>
          </a:graphicData>
        </a:graphic>
      </p:graphicFrame>
    </p:spTree>
    <p:extLst>
      <p:ext uri="{BB962C8B-B14F-4D97-AF65-F5344CB8AC3E}">
        <p14:creationId xmlns:p14="http://schemas.microsoft.com/office/powerpoint/2010/main" val="153786584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45F2EE-CFC1-4B2A-9305-8E36F791EE75}"/>
              </a:ext>
            </a:extLst>
          </p:cNvPr>
          <p:cNvSpPr>
            <a:spLocks noGrp="1"/>
          </p:cNvSpPr>
          <p:nvPr>
            <p:ph type="sldNum" sz="quarter" idx="16"/>
          </p:nvPr>
        </p:nvSpPr>
        <p:spPr/>
        <p:txBody>
          <a:bodyPr/>
          <a:lstStyle/>
          <a:p>
            <a:fld id="{8544EA45-CFB8-4F03-BA7D-5475ABD8B53C}" type="slidenum">
              <a:rPr lang="en-US"/>
              <a:pPr/>
              <a:t>11</a:t>
            </a:fld>
            <a:endParaRPr lang="en-US"/>
          </a:p>
        </p:txBody>
      </p:sp>
      <p:sp>
        <p:nvSpPr>
          <p:cNvPr id="90170" name="AutoShape 58"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0172" name="AutoShape 60"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5" name="TextBox 44"/>
          <p:cNvSpPr txBox="1"/>
          <p:nvPr/>
        </p:nvSpPr>
        <p:spPr>
          <a:xfrm>
            <a:off x="5141233" y="2253338"/>
            <a:ext cx="17482456" cy="2308324"/>
          </a:xfrm>
          <a:prstGeom prst="rect">
            <a:avLst/>
          </a:prstGeom>
          <a:noFill/>
        </p:spPr>
        <p:txBody>
          <a:bodyPr wrap="square" rtlCol="0">
            <a:spAutoFit/>
          </a:bodyPr>
          <a:lstStyle/>
          <a:p>
            <a:r>
              <a:rPr lang="en-US" dirty="0" err="1"/>
              <a:t>Untuk</a:t>
            </a:r>
            <a:r>
              <a:rPr lang="en-US" dirty="0"/>
              <a:t> </a:t>
            </a:r>
            <a:r>
              <a:rPr lang="en-US" dirty="0" err="1"/>
              <a:t>meningkatkan</a:t>
            </a:r>
            <a:r>
              <a:rPr lang="en-US" dirty="0"/>
              <a:t> </a:t>
            </a:r>
            <a:r>
              <a:rPr lang="en-US" dirty="0" err="1"/>
              <a:t>efisiensi</a:t>
            </a:r>
            <a:r>
              <a:rPr lang="en-US" dirty="0"/>
              <a:t> </a:t>
            </a:r>
            <a:r>
              <a:rPr lang="en-US" dirty="0" err="1"/>
              <a:t>termal</a:t>
            </a:r>
            <a:r>
              <a:rPr lang="en-US" dirty="0"/>
              <a:t> </a:t>
            </a:r>
            <a:r>
              <a:rPr lang="en-US" dirty="0" err="1"/>
              <a:t>dari</a:t>
            </a:r>
            <a:r>
              <a:rPr lang="en-US" dirty="0"/>
              <a:t> </a:t>
            </a:r>
            <a:r>
              <a:rPr lang="en-US" dirty="0" err="1"/>
              <a:t>sistem</a:t>
            </a:r>
            <a:r>
              <a:rPr lang="en-US" dirty="0"/>
              <a:t> </a:t>
            </a:r>
            <a:r>
              <a:rPr lang="en-US" dirty="0" err="1"/>
              <a:t>idealnya</a:t>
            </a:r>
            <a:r>
              <a:rPr lang="id-ID" dirty="0"/>
              <a:t> </a:t>
            </a:r>
            <a:r>
              <a:rPr lang="en-US" dirty="0" err="1"/>
              <a:t>dapat</a:t>
            </a:r>
            <a:r>
              <a:rPr lang="en-US" dirty="0"/>
              <a:t> </a:t>
            </a:r>
            <a:r>
              <a:rPr lang="en-US" dirty="0" err="1"/>
              <a:t>ditentukan</a:t>
            </a:r>
            <a:r>
              <a:rPr lang="en-US" dirty="0"/>
              <a:t> </a:t>
            </a:r>
            <a:r>
              <a:rPr lang="en-US" dirty="0" err="1"/>
              <a:t>dengan</a:t>
            </a:r>
            <a:r>
              <a:rPr lang="en-US" dirty="0"/>
              <a:t> </a:t>
            </a:r>
            <a:r>
              <a:rPr lang="en-US" dirty="0" err="1"/>
              <a:t>menaikkan</a:t>
            </a:r>
            <a:r>
              <a:rPr lang="en-US" dirty="0"/>
              <a:t> </a:t>
            </a:r>
            <a:r>
              <a:rPr lang="en-US" dirty="0" err="1"/>
              <a:t>temperatur</a:t>
            </a:r>
            <a:r>
              <a:rPr lang="en-US" dirty="0"/>
              <a:t> </a:t>
            </a:r>
            <a:r>
              <a:rPr lang="en-US" dirty="0" err="1"/>
              <a:t>dari</a:t>
            </a:r>
            <a:r>
              <a:rPr lang="en-US" dirty="0"/>
              <a:t> </a:t>
            </a:r>
            <a:r>
              <a:rPr lang="en-US" dirty="0" err="1"/>
              <a:t>kalor</a:t>
            </a:r>
            <a:r>
              <a:rPr lang="en-US" dirty="0"/>
              <a:t> yang </a:t>
            </a:r>
            <a:r>
              <a:rPr lang="en-US" dirty="0" err="1"/>
              <a:t>masuk</a:t>
            </a:r>
            <a:r>
              <a:rPr lang="en-US" dirty="0"/>
              <a:t>, </a:t>
            </a:r>
            <a:r>
              <a:rPr lang="en-US" dirty="0" err="1"/>
              <a:t>atau</a:t>
            </a:r>
            <a:r>
              <a:rPr lang="en-US" dirty="0"/>
              <a:t> </a:t>
            </a:r>
            <a:r>
              <a:rPr lang="en-US" dirty="0" err="1"/>
              <a:t>menurunkan</a:t>
            </a:r>
            <a:r>
              <a:rPr lang="en-US" dirty="0"/>
              <a:t> </a:t>
            </a:r>
            <a:r>
              <a:rPr lang="en-US" dirty="0" err="1"/>
              <a:t>temperatur</a:t>
            </a:r>
            <a:r>
              <a:rPr lang="en-US" dirty="0"/>
              <a:t> </a:t>
            </a:r>
            <a:r>
              <a:rPr lang="en-US" dirty="0" err="1"/>
              <a:t>dari</a:t>
            </a:r>
            <a:r>
              <a:rPr lang="en-US" dirty="0"/>
              <a:t> </a:t>
            </a:r>
            <a:r>
              <a:rPr lang="en-US" dirty="0" err="1"/>
              <a:t>kalor</a:t>
            </a:r>
            <a:r>
              <a:rPr lang="en-US" dirty="0"/>
              <a:t> yang </a:t>
            </a:r>
            <a:r>
              <a:rPr lang="en-US" dirty="0" err="1"/>
              <a:t>keluar</a:t>
            </a:r>
            <a:r>
              <a:rPr lang="en-US" dirty="0"/>
              <a:t>.</a:t>
            </a:r>
            <a:endParaRPr lang="id-ID" dirty="0"/>
          </a:p>
          <a:p>
            <a:r>
              <a:rPr lang="id-ID" dirty="0"/>
              <a:t>Dari defenisi efisiensi Carnot </a:t>
            </a:r>
            <a:endParaRPr lang="en-US" dirty="0"/>
          </a:p>
        </p:txBody>
      </p:sp>
      <p:graphicFrame>
        <p:nvGraphicFramePr>
          <p:cNvPr id="46" name="Object 45"/>
          <p:cNvGraphicFramePr>
            <a:graphicFrameLocks noChangeAspect="1"/>
          </p:cNvGraphicFramePr>
          <p:nvPr>
            <p:extLst/>
          </p:nvPr>
        </p:nvGraphicFramePr>
        <p:xfrm>
          <a:off x="5446032" y="5290457"/>
          <a:ext cx="3003177" cy="1458686"/>
        </p:xfrm>
        <a:graphic>
          <a:graphicData uri="http://schemas.openxmlformats.org/presentationml/2006/ole">
            <mc:AlternateContent xmlns:mc="http://schemas.openxmlformats.org/markup-compatibility/2006">
              <mc:Choice xmlns:v="urn:schemas-microsoft-com:vml" Requires="v">
                <p:oleObj spid="_x0000_s3074" name="Equation" r:id="rId4" imgW="888840" imgH="431640" progId="Equation.DSMT4">
                  <p:embed/>
                </p:oleObj>
              </mc:Choice>
              <mc:Fallback>
                <p:oleObj name="Equation" r:id="rId4" imgW="888840" imgH="431640" progId="Equation.DSMT4">
                  <p:embed/>
                  <p:pic>
                    <p:nvPicPr>
                      <p:cNvPr id="46" name="Object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6032" y="5290457"/>
                        <a:ext cx="3003177" cy="1458686"/>
                      </a:xfrm>
                      <a:prstGeom prst="rect">
                        <a:avLst/>
                      </a:prstGeom>
                      <a:noFill/>
                    </p:spPr>
                  </p:pic>
                </p:oleObj>
              </mc:Fallback>
            </mc:AlternateContent>
          </a:graphicData>
        </a:graphic>
      </p:graphicFrame>
      <p:sp>
        <p:nvSpPr>
          <p:cNvPr id="47" name="TextBox 46"/>
          <p:cNvSpPr txBox="1"/>
          <p:nvPr/>
        </p:nvSpPr>
        <p:spPr>
          <a:xfrm>
            <a:off x="16288205" y="4799650"/>
            <a:ext cx="6923235" cy="2862322"/>
          </a:xfrm>
          <a:prstGeom prst="rect">
            <a:avLst/>
          </a:prstGeom>
          <a:noFill/>
        </p:spPr>
        <p:txBody>
          <a:bodyPr wrap="square" rtlCol="0">
            <a:spAutoFit/>
          </a:bodyPr>
          <a:lstStyle/>
          <a:p>
            <a:r>
              <a:rPr lang="en-US" dirty="0" err="1"/>
              <a:t>Dalam</a:t>
            </a:r>
            <a:r>
              <a:rPr lang="en-US" dirty="0"/>
              <a:t> </a:t>
            </a:r>
            <a:r>
              <a:rPr lang="en-US" dirty="0" err="1"/>
              <a:t>prakteknya</a:t>
            </a:r>
            <a:r>
              <a:rPr lang="en-US" dirty="0"/>
              <a:t> </a:t>
            </a:r>
            <a:r>
              <a:rPr lang="en-US" dirty="0" err="1"/>
              <a:t>kasus</a:t>
            </a:r>
            <a:r>
              <a:rPr lang="en-US" dirty="0"/>
              <a:t> di </a:t>
            </a:r>
            <a:r>
              <a:rPr lang="en-US" dirty="0" err="1"/>
              <a:t>atas</a:t>
            </a:r>
            <a:r>
              <a:rPr lang="en-US" dirty="0"/>
              <a:t> </a:t>
            </a:r>
            <a:r>
              <a:rPr lang="en-US" dirty="0" err="1"/>
              <a:t>bisa</a:t>
            </a:r>
            <a:r>
              <a:rPr lang="en-US" dirty="0"/>
              <a:t> </a:t>
            </a:r>
            <a:r>
              <a:rPr lang="en-US" dirty="0" err="1"/>
              <a:t>dilakukan</a:t>
            </a:r>
            <a:r>
              <a:rPr lang="en-US" dirty="0"/>
              <a:t> </a:t>
            </a:r>
            <a:r>
              <a:rPr lang="en-US" dirty="0" err="1"/>
              <a:t>dengan</a:t>
            </a:r>
            <a:r>
              <a:rPr lang="en-US" dirty="0"/>
              <a:t> </a:t>
            </a:r>
            <a:r>
              <a:rPr lang="en-US" dirty="0" err="1"/>
              <a:t>cara</a:t>
            </a:r>
            <a:r>
              <a:rPr lang="en-US" dirty="0"/>
              <a:t> </a:t>
            </a:r>
            <a:r>
              <a:rPr lang="en-US" dirty="0" err="1"/>
              <a:t>menaikkan</a:t>
            </a:r>
            <a:r>
              <a:rPr lang="en-US" dirty="0"/>
              <a:t> </a:t>
            </a:r>
            <a:r>
              <a:rPr lang="en-US" dirty="0" err="1"/>
              <a:t>tekanan</a:t>
            </a:r>
            <a:r>
              <a:rPr lang="en-US" dirty="0"/>
              <a:t> di boiler </a:t>
            </a:r>
            <a:r>
              <a:rPr lang="en-US" dirty="0" err="1"/>
              <a:t>atau</a:t>
            </a:r>
            <a:r>
              <a:rPr lang="en-US" dirty="0"/>
              <a:t> </a:t>
            </a:r>
            <a:r>
              <a:rPr lang="en-US" dirty="0" err="1"/>
              <a:t>menurunkan</a:t>
            </a:r>
            <a:r>
              <a:rPr lang="en-US" dirty="0"/>
              <a:t> </a:t>
            </a:r>
            <a:r>
              <a:rPr lang="en-US" dirty="0" err="1"/>
              <a:t>tekanan</a:t>
            </a:r>
            <a:r>
              <a:rPr lang="en-US" dirty="0"/>
              <a:t> di </a:t>
            </a:r>
            <a:r>
              <a:rPr lang="en-US" dirty="0" err="1"/>
              <a:t>kondenser</a:t>
            </a:r>
            <a:r>
              <a:rPr lang="en-US" dirty="0"/>
              <a:t>.</a:t>
            </a:r>
            <a:endParaRPr lang="en-US" dirty="0"/>
          </a:p>
        </p:txBody>
      </p:sp>
      <p:grpSp>
        <p:nvGrpSpPr>
          <p:cNvPr id="6" name="Group 5"/>
          <p:cNvGrpSpPr/>
          <p:nvPr/>
        </p:nvGrpSpPr>
        <p:grpSpPr>
          <a:xfrm>
            <a:off x="1470244" y="7532916"/>
            <a:ext cx="14026931" cy="4969911"/>
            <a:chOff x="1467068" y="7532915"/>
            <a:chExt cx="14026931" cy="4969911"/>
          </a:xfrm>
        </p:grpSpPr>
        <p:grpSp>
          <p:nvGrpSpPr>
            <p:cNvPr id="123" name="Group 122"/>
            <p:cNvGrpSpPr/>
            <p:nvPr/>
          </p:nvGrpSpPr>
          <p:grpSpPr>
            <a:xfrm>
              <a:off x="1467068" y="7733050"/>
              <a:ext cx="6820203" cy="4650113"/>
              <a:chOff x="381000" y="3810000"/>
              <a:chExt cx="4191000" cy="2961168"/>
            </a:xfrm>
          </p:grpSpPr>
          <p:grpSp>
            <p:nvGrpSpPr>
              <p:cNvPr id="158" name="Group 157"/>
              <p:cNvGrpSpPr/>
              <p:nvPr/>
            </p:nvGrpSpPr>
            <p:grpSpPr>
              <a:xfrm>
                <a:off x="381000" y="3810000"/>
                <a:ext cx="4038600" cy="2961168"/>
                <a:chOff x="4419600" y="3505200"/>
                <a:chExt cx="4448628" cy="3264878"/>
              </a:xfrm>
            </p:grpSpPr>
            <p:cxnSp>
              <p:nvCxnSpPr>
                <p:cNvPr id="166" name="Straight Arrow Connector 165"/>
                <p:cNvCxnSpPr/>
                <p:nvPr/>
              </p:nvCxnSpPr>
              <p:spPr>
                <a:xfrm flipV="1">
                  <a:off x="4724400" y="3661621"/>
                  <a:ext cx="0" cy="2815586"/>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67" name="Straight Arrow Connector 166"/>
                <p:cNvCxnSpPr/>
                <p:nvPr/>
              </p:nvCxnSpPr>
              <p:spPr>
                <a:xfrm>
                  <a:off x="4724400" y="6477207"/>
                  <a:ext cx="3886200"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168" name="Freeform 167"/>
                <p:cNvSpPr/>
                <p:nvPr/>
              </p:nvSpPr>
              <p:spPr>
                <a:xfrm>
                  <a:off x="5105400" y="3970741"/>
                  <a:ext cx="2971800" cy="2350045"/>
                </a:xfrm>
                <a:custGeom>
                  <a:avLst/>
                  <a:gdLst>
                    <a:gd name="connsiteX0" fmla="*/ 0 w 2438400"/>
                    <a:gd name="connsiteY0" fmla="*/ 2061028 h 2061028"/>
                    <a:gd name="connsiteX1" fmla="*/ 508000 w 2438400"/>
                    <a:gd name="connsiteY1" fmla="*/ 1436914 h 2061028"/>
                    <a:gd name="connsiteX2" fmla="*/ 1016000 w 2438400"/>
                    <a:gd name="connsiteY2" fmla="*/ 232228 h 2061028"/>
                    <a:gd name="connsiteX3" fmla="*/ 1465942 w 2438400"/>
                    <a:gd name="connsiteY3" fmla="*/ 232228 h 2061028"/>
                    <a:gd name="connsiteX4" fmla="*/ 2133600 w 2438400"/>
                    <a:gd name="connsiteY4" fmla="*/ 1625599 h 2061028"/>
                    <a:gd name="connsiteX5" fmla="*/ 2438400 w 2438400"/>
                    <a:gd name="connsiteY5" fmla="*/ 1959428 h 2061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38400" h="2061028">
                      <a:moveTo>
                        <a:pt x="0" y="2061028"/>
                      </a:moveTo>
                      <a:cubicBezTo>
                        <a:pt x="169333" y="1901371"/>
                        <a:pt x="338667" y="1741714"/>
                        <a:pt x="508000" y="1436914"/>
                      </a:cubicBezTo>
                      <a:cubicBezTo>
                        <a:pt x="677333" y="1132114"/>
                        <a:pt x="856343" y="433009"/>
                        <a:pt x="1016000" y="232228"/>
                      </a:cubicBezTo>
                      <a:cubicBezTo>
                        <a:pt x="1175657" y="31447"/>
                        <a:pt x="1279675" y="0"/>
                        <a:pt x="1465942" y="232228"/>
                      </a:cubicBezTo>
                      <a:cubicBezTo>
                        <a:pt x="1652209" y="464457"/>
                        <a:pt x="1971524" y="1337732"/>
                        <a:pt x="2133600" y="1625599"/>
                      </a:cubicBezTo>
                      <a:cubicBezTo>
                        <a:pt x="2295676" y="1913466"/>
                        <a:pt x="2367038" y="1936447"/>
                        <a:pt x="2438400" y="1959428"/>
                      </a:cubicBezTo>
                    </a:path>
                  </a:pathLst>
                </a:cu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800"/>
                </a:p>
              </p:txBody>
            </p:sp>
            <p:cxnSp>
              <p:nvCxnSpPr>
                <p:cNvPr id="169" name="Straight Connector 168"/>
                <p:cNvCxnSpPr/>
                <p:nvPr/>
              </p:nvCxnSpPr>
              <p:spPr>
                <a:xfrm>
                  <a:off x="6077856" y="4831056"/>
                  <a:ext cx="1143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7239000" y="4834782"/>
                  <a:ext cx="0" cy="10949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H="1">
                  <a:off x="5500914" y="5929732"/>
                  <a:ext cx="1752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flipV="1">
                  <a:off x="5500914" y="5680203"/>
                  <a:ext cx="0" cy="23463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5490030" y="4834782"/>
                  <a:ext cx="529770" cy="8603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a:off x="7239000" y="5929732"/>
                  <a:ext cx="0" cy="54747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5486400" y="5929732"/>
                  <a:ext cx="0" cy="54747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76" name="Straight Arrow Connector 175"/>
                <p:cNvCxnSpPr/>
                <p:nvPr/>
              </p:nvCxnSpPr>
              <p:spPr>
                <a:xfrm>
                  <a:off x="6019800" y="4834782"/>
                  <a:ext cx="5334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7" name="Straight Arrow Connector 176"/>
                <p:cNvCxnSpPr/>
                <p:nvPr/>
              </p:nvCxnSpPr>
              <p:spPr>
                <a:xfrm>
                  <a:off x="7239000" y="5147625"/>
                  <a:ext cx="0" cy="39105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8" name="Straight Arrow Connector 177"/>
                <p:cNvCxnSpPr/>
                <p:nvPr/>
              </p:nvCxnSpPr>
              <p:spPr>
                <a:xfrm flipH="1">
                  <a:off x="6019800" y="5929732"/>
                  <a:ext cx="3810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9" name="Straight Arrow Connector 178"/>
                <p:cNvCxnSpPr/>
                <p:nvPr/>
              </p:nvCxnSpPr>
              <p:spPr>
                <a:xfrm flipV="1">
                  <a:off x="5678712" y="5138752"/>
                  <a:ext cx="152400" cy="23463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0" name="TextBox 179"/>
                <p:cNvSpPr txBox="1"/>
                <p:nvPr/>
              </p:nvSpPr>
              <p:spPr>
                <a:xfrm>
                  <a:off x="7239000" y="4690337"/>
                  <a:ext cx="304800" cy="367356"/>
                </a:xfrm>
                <a:prstGeom prst="rect">
                  <a:avLst/>
                </a:prstGeom>
                <a:noFill/>
              </p:spPr>
              <p:txBody>
                <a:bodyPr wrap="square" rtlCol="0">
                  <a:spAutoFit/>
                </a:bodyPr>
                <a:lstStyle/>
                <a:p>
                  <a:r>
                    <a:rPr lang="en-US" sz="2800"/>
                    <a:t>1</a:t>
                  </a:r>
                  <a:endParaRPr lang="en-US" sz="2800"/>
                </a:p>
              </p:txBody>
            </p:sp>
            <p:sp>
              <p:nvSpPr>
                <p:cNvPr id="181" name="TextBox 180"/>
                <p:cNvSpPr txBox="1"/>
                <p:nvPr/>
              </p:nvSpPr>
              <p:spPr>
                <a:xfrm>
                  <a:off x="7166430" y="5847796"/>
                  <a:ext cx="304800" cy="367356"/>
                </a:xfrm>
                <a:prstGeom prst="rect">
                  <a:avLst/>
                </a:prstGeom>
                <a:noFill/>
              </p:spPr>
              <p:txBody>
                <a:bodyPr wrap="square" rtlCol="0">
                  <a:spAutoFit/>
                </a:bodyPr>
                <a:lstStyle/>
                <a:p>
                  <a:r>
                    <a:rPr lang="en-US" sz="2800"/>
                    <a:t>2</a:t>
                  </a:r>
                  <a:endParaRPr lang="en-US" sz="2800"/>
                </a:p>
              </p:txBody>
            </p:sp>
            <p:sp>
              <p:nvSpPr>
                <p:cNvPr id="182" name="TextBox 181"/>
                <p:cNvSpPr txBox="1"/>
                <p:nvPr/>
              </p:nvSpPr>
              <p:spPr>
                <a:xfrm>
                  <a:off x="5257799" y="5713723"/>
                  <a:ext cx="304800" cy="367356"/>
                </a:xfrm>
                <a:prstGeom prst="rect">
                  <a:avLst/>
                </a:prstGeom>
                <a:noFill/>
              </p:spPr>
              <p:txBody>
                <a:bodyPr wrap="square" rtlCol="0">
                  <a:spAutoFit/>
                </a:bodyPr>
                <a:lstStyle/>
                <a:p>
                  <a:r>
                    <a:rPr lang="en-US" sz="2800"/>
                    <a:t>3</a:t>
                  </a:r>
                  <a:endParaRPr lang="en-US" sz="2800"/>
                </a:p>
              </p:txBody>
            </p:sp>
            <p:sp>
              <p:nvSpPr>
                <p:cNvPr id="183" name="TextBox 182"/>
                <p:cNvSpPr txBox="1"/>
                <p:nvPr/>
              </p:nvSpPr>
              <p:spPr>
                <a:xfrm>
                  <a:off x="5275944" y="5397154"/>
                  <a:ext cx="304800" cy="367356"/>
                </a:xfrm>
                <a:prstGeom prst="rect">
                  <a:avLst/>
                </a:prstGeom>
                <a:noFill/>
              </p:spPr>
              <p:txBody>
                <a:bodyPr wrap="square" rtlCol="0">
                  <a:spAutoFit/>
                </a:bodyPr>
                <a:lstStyle/>
                <a:p>
                  <a:r>
                    <a:rPr lang="en-US" sz="2800"/>
                    <a:t>4</a:t>
                  </a:r>
                  <a:endParaRPr lang="en-US" sz="2800"/>
                </a:p>
              </p:txBody>
            </p:sp>
            <p:sp>
              <p:nvSpPr>
                <p:cNvPr id="184" name="TextBox 183"/>
                <p:cNvSpPr txBox="1"/>
                <p:nvPr/>
              </p:nvSpPr>
              <p:spPr>
                <a:xfrm>
                  <a:off x="5838372" y="4510768"/>
                  <a:ext cx="304800" cy="367356"/>
                </a:xfrm>
                <a:prstGeom prst="rect">
                  <a:avLst/>
                </a:prstGeom>
                <a:noFill/>
              </p:spPr>
              <p:txBody>
                <a:bodyPr wrap="square" rtlCol="0">
                  <a:spAutoFit/>
                </a:bodyPr>
                <a:lstStyle/>
                <a:p>
                  <a:r>
                    <a:rPr lang="en-US" sz="2800"/>
                    <a:t>a</a:t>
                  </a:r>
                  <a:endParaRPr lang="en-US" sz="2800"/>
                </a:p>
              </p:txBody>
            </p:sp>
            <p:sp>
              <p:nvSpPr>
                <p:cNvPr id="185" name="TextBox 184"/>
                <p:cNvSpPr txBox="1"/>
                <p:nvPr/>
              </p:nvSpPr>
              <p:spPr>
                <a:xfrm>
                  <a:off x="7101114" y="6402722"/>
                  <a:ext cx="304800" cy="367356"/>
                </a:xfrm>
                <a:prstGeom prst="rect">
                  <a:avLst/>
                </a:prstGeom>
                <a:noFill/>
              </p:spPr>
              <p:txBody>
                <a:bodyPr wrap="square" rtlCol="0">
                  <a:spAutoFit/>
                </a:bodyPr>
                <a:lstStyle/>
                <a:p>
                  <a:r>
                    <a:rPr lang="en-US" sz="2800"/>
                    <a:t>b</a:t>
                  </a:r>
                  <a:endParaRPr lang="en-US" sz="2800"/>
                </a:p>
              </p:txBody>
            </p:sp>
            <p:sp>
              <p:nvSpPr>
                <p:cNvPr id="186" name="TextBox 185"/>
                <p:cNvSpPr txBox="1"/>
                <p:nvPr/>
              </p:nvSpPr>
              <p:spPr>
                <a:xfrm>
                  <a:off x="5352144" y="6369203"/>
                  <a:ext cx="304800" cy="367357"/>
                </a:xfrm>
                <a:prstGeom prst="rect">
                  <a:avLst/>
                </a:prstGeom>
                <a:noFill/>
              </p:spPr>
              <p:txBody>
                <a:bodyPr wrap="square" rtlCol="0">
                  <a:spAutoFit/>
                </a:bodyPr>
                <a:lstStyle/>
                <a:p>
                  <a:r>
                    <a:rPr lang="en-US" sz="2800"/>
                    <a:t>c</a:t>
                  </a:r>
                  <a:endParaRPr lang="en-US" sz="2800"/>
                </a:p>
              </p:txBody>
            </p:sp>
            <p:sp>
              <p:nvSpPr>
                <p:cNvPr id="187" name="TextBox 186"/>
                <p:cNvSpPr txBox="1"/>
                <p:nvPr/>
              </p:nvSpPr>
              <p:spPr>
                <a:xfrm>
                  <a:off x="8563428" y="6246301"/>
                  <a:ext cx="304800" cy="367357"/>
                </a:xfrm>
                <a:prstGeom prst="rect">
                  <a:avLst/>
                </a:prstGeom>
                <a:noFill/>
              </p:spPr>
              <p:txBody>
                <a:bodyPr wrap="square" rtlCol="0">
                  <a:spAutoFit/>
                </a:bodyPr>
                <a:lstStyle/>
                <a:p>
                  <a:r>
                    <a:rPr lang="en-US" sz="2800" b="1"/>
                    <a:t>s</a:t>
                  </a:r>
                  <a:endParaRPr lang="en-US" sz="2800" b="1"/>
                </a:p>
              </p:txBody>
            </p:sp>
            <p:sp>
              <p:nvSpPr>
                <p:cNvPr id="188" name="TextBox 187"/>
                <p:cNvSpPr txBox="1"/>
                <p:nvPr/>
              </p:nvSpPr>
              <p:spPr>
                <a:xfrm>
                  <a:off x="4419600" y="3505200"/>
                  <a:ext cx="381000" cy="367357"/>
                </a:xfrm>
                <a:prstGeom prst="rect">
                  <a:avLst/>
                </a:prstGeom>
                <a:noFill/>
              </p:spPr>
              <p:txBody>
                <a:bodyPr wrap="square" rtlCol="0">
                  <a:spAutoFit/>
                </a:bodyPr>
                <a:lstStyle/>
                <a:p>
                  <a:r>
                    <a:rPr lang="en-US" sz="2800" b="1"/>
                    <a:t>T</a:t>
                  </a:r>
                  <a:endParaRPr lang="en-US" sz="2800" b="1"/>
                </a:p>
              </p:txBody>
            </p:sp>
            <p:cxnSp>
              <p:nvCxnSpPr>
                <p:cNvPr id="189" name="Straight Connector 188"/>
                <p:cNvCxnSpPr/>
                <p:nvPr/>
              </p:nvCxnSpPr>
              <p:spPr>
                <a:xfrm>
                  <a:off x="7239000" y="5929732"/>
                  <a:ext cx="533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flipV="1">
                  <a:off x="7790544" y="5460468"/>
                  <a:ext cx="439056" cy="469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flipV="1">
                  <a:off x="7235370" y="4365518"/>
                  <a:ext cx="384630" cy="469264"/>
                </a:xfrm>
                <a:prstGeom prst="line">
                  <a:avLst/>
                </a:prstGeom>
              </p:spPr>
              <p:style>
                <a:lnRef idx="1">
                  <a:schemeClr val="accent1"/>
                </a:lnRef>
                <a:fillRef idx="0">
                  <a:schemeClr val="accent1"/>
                </a:fillRef>
                <a:effectRef idx="0">
                  <a:schemeClr val="accent1"/>
                </a:effectRef>
                <a:fontRef idx="minor">
                  <a:schemeClr val="tx1"/>
                </a:fontRef>
              </p:style>
            </p:cxnSp>
          </p:grpSp>
          <p:cxnSp>
            <p:nvCxnSpPr>
              <p:cNvPr id="159" name="Straight Connector 158"/>
              <p:cNvCxnSpPr/>
              <p:nvPr/>
            </p:nvCxnSpPr>
            <p:spPr>
              <a:xfrm>
                <a:off x="2757714" y="4724400"/>
                <a:ext cx="0" cy="129540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H="1">
                <a:off x="1371600" y="6005286"/>
                <a:ext cx="1371600" cy="0"/>
              </a:xfrm>
              <a:prstGeom prst="line">
                <a:avLst/>
              </a:prstGeom>
              <a:ln>
                <a:solidFill>
                  <a:schemeClr val="accent6">
                    <a:lumMod val="75000"/>
                  </a:schemeClr>
                </a:solidFill>
              </a:ln>
            </p:spPr>
            <p:style>
              <a:lnRef idx="1">
                <a:schemeClr val="accent2"/>
              </a:lnRef>
              <a:fillRef idx="0">
                <a:schemeClr val="accent2"/>
              </a:fillRef>
              <a:effectRef idx="0">
                <a:schemeClr val="accent2"/>
              </a:effectRef>
              <a:fontRef idx="minor">
                <a:schemeClr val="tx1"/>
              </a:fontRef>
            </p:style>
          </p:cxnSp>
          <p:cxnSp>
            <p:nvCxnSpPr>
              <p:cNvPr id="161" name="Straight Connector 160"/>
              <p:cNvCxnSpPr/>
              <p:nvPr/>
            </p:nvCxnSpPr>
            <p:spPr>
              <a:xfrm>
                <a:off x="1357086" y="5464626"/>
                <a:ext cx="0" cy="53340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flipH="1">
                <a:off x="1981200" y="4724400"/>
                <a:ext cx="762000"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a:xfrm flipH="1">
                <a:off x="1357086" y="4709886"/>
                <a:ext cx="609600" cy="76200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64" name="Down Arrow 163"/>
              <p:cNvSpPr/>
              <p:nvPr/>
            </p:nvSpPr>
            <p:spPr>
              <a:xfrm rot="10800000">
                <a:off x="2743201" y="3962400"/>
                <a:ext cx="228600" cy="457200"/>
              </a:xfrm>
              <a:prstGeom prst="downArrow">
                <a:avLst>
                  <a:gd name="adj1" fmla="val 50000"/>
                  <a:gd name="adj2" fmla="val 69048"/>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165" name="TextBox 164"/>
              <p:cNvSpPr txBox="1"/>
              <p:nvPr/>
            </p:nvSpPr>
            <p:spPr>
              <a:xfrm>
                <a:off x="2895600" y="3886200"/>
                <a:ext cx="1676400" cy="607570"/>
              </a:xfrm>
              <a:prstGeom prst="rect">
                <a:avLst/>
              </a:prstGeom>
              <a:noFill/>
            </p:spPr>
            <p:txBody>
              <a:bodyPr wrap="square" rtlCol="0">
                <a:spAutoFit/>
              </a:bodyPr>
              <a:lstStyle/>
              <a:p>
                <a:r>
                  <a:rPr lang="en-US" sz="2800"/>
                  <a:t>Tekanan boiler ditambah</a:t>
                </a:r>
                <a:endParaRPr lang="en-US" sz="2800"/>
              </a:p>
            </p:txBody>
          </p:sp>
        </p:grpSp>
        <p:cxnSp>
          <p:nvCxnSpPr>
            <p:cNvPr id="124" name="Straight Arrow Connector 123"/>
            <p:cNvCxnSpPr/>
            <p:nvPr/>
          </p:nvCxnSpPr>
          <p:spPr>
            <a:xfrm flipV="1">
              <a:off x="9357587" y="8075499"/>
              <a:ext cx="0" cy="4010194"/>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25" name="Straight Arrow Connector 124"/>
            <p:cNvCxnSpPr/>
            <p:nvPr/>
          </p:nvCxnSpPr>
          <p:spPr>
            <a:xfrm>
              <a:off x="9357587" y="12085693"/>
              <a:ext cx="5741291"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126" name="Freeform 125"/>
            <p:cNvSpPr/>
            <p:nvPr/>
          </p:nvSpPr>
          <p:spPr>
            <a:xfrm>
              <a:off x="9920458" y="8515775"/>
              <a:ext cx="4390399" cy="3347131"/>
            </a:xfrm>
            <a:custGeom>
              <a:avLst/>
              <a:gdLst>
                <a:gd name="connsiteX0" fmla="*/ 0 w 2438400"/>
                <a:gd name="connsiteY0" fmla="*/ 2061028 h 2061028"/>
                <a:gd name="connsiteX1" fmla="*/ 508000 w 2438400"/>
                <a:gd name="connsiteY1" fmla="*/ 1436914 h 2061028"/>
                <a:gd name="connsiteX2" fmla="*/ 1016000 w 2438400"/>
                <a:gd name="connsiteY2" fmla="*/ 232228 h 2061028"/>
                <a:gd name="connsiteX3" fmla="*/ 1465942 w 2438400"/>
                <a:gd name="connsiteY3" fmla="*/ 232228 h 2061028"/>
                <a:gd name="connsiteX4" fmla="*/ 2133600 w 2438400"/>
                <a:gd name="connsiteY4" fmla="*/ 1625599 h 2061028"/>
                <a:gd name="connsiteX5" fmla="*/ 2438400 w 2438400"/>
                <a:gd name="connsiteY5" fmla="*/ 1959428 h 2061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38400" h="2061028">
                  <a:moveTo>
                    <a:pt x="0" y="2061028"/>
                  </a:moveTo>
                  <a:cubicBezTo>
                    <a:pt x="169333" y="1901371"/>
                    <a:pt x="338667" y="1741714"/>
                    <a:pt x="508000" y="1436914"/>
                  </a:cubicBezTo>
                  <a:cubicBezTo>
                    <a:pt x="677333" y="1132114"/>
                    <a:pt x="856343" y="433009"/>
                    <a:pt x="1016000" y="232228"/>
                  </a:cubicBezTo>
                  <a:cubicBezTo>
                    <a:pt x="1175657" y="31447"/>
                    <a:pt x="1279675" y="0"/>
                    <a:pt x="1465942" y="232228"/>
                  </a:cubicBezTo>
                  <a:cubicBezTo>
                    <a:pt x="1652209" y="464457"/>
                    <a:pt x="1971524" y="1337732"/>
                    <a:pt x="2133600" y="1625599"/>
                  </a:cubicBezTo>
                  <a:cubicBezTo>
                    <a:pt x="2295676" y="1913466"/>
                    <a:pt x="2367038" y="1936447"/>
                    <a:pt x="2438400" y="1959428"/>
                  </a:cubicBezTo>
                </a:path>
              </a:pathLst>
            </a:cu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800"/>
            </a:p>
          </p:txBody>
        </p:sp>
        <p:cxnSp>
          <p:nvCxnSpPr>
            <p:cNvPr id="127" name="Straight Connector 126"/>
            <p:cNvCxnSpPr/>
            <p:nvPr/>
          </p:nvCxnSpPr>
          <p:spPr>
            <a:xfrm>
              <a:off x="11357119" y="9741108"/>
              <a:ext cx="168861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13072539" y="9746414"/>
              <a:ext cx="0" cy="155951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flipH="1">
              <a:off x="10504772" y="11305934"/>
              <a:ext cx="258921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flipV="1">
              <a:off x="10504772" y="10950533"/>
              <a:ext cx="0" cy="33418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flipV="1">
              <a:off x="10488693" y="9746414"/>
              <a:ext cx="782657" cy="122533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13072539" y="11305934"/>
              <a:ext cx="0" cy="77976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10483331" y="11305934"/>
              <a:ext cx="0" cy="77976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4" name="Straight Arrow Connector 133"/>
            <p:cNvCxnSpPr/>
            <p:nvPr/>
          </p:nvCxnSpPr>
          <p:spPr>
            <a:xfrm>
              <a:off x="11271350" y="9746414"/>
              <a:ext cx="788021"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5" name="Straight Arrow Connector 134"/>
            <p:cNvCxnSpPr/>
            <p:nvPr/>
          </p:nvCxnSpPr>
          <p:spPr>
            <a:xfrm>
              <a:off x="13072539" y="10191991"/>
              <a:ext cx="0" cy="55697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6" name="Straight Arrow Connector 135"/>
            <p:cNvCxnSpPr/>
            <p:nvPr/>
          </p:nvCxnSpPr>
          <p:spPr>
            <a:xfrm flipH="1">
              <a:off x="11271350" y="11305934"/>
              <a:ext cx="562871"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7" name="Straight Arrow Connector 136"/>
            <p:cNvCxnSpPr/>
            <p:nvPr/>
          </p:nvCxnSpPr>
          <p:spPr>
            <a:xfrm flipV="1">
              <a:off x="10767442" y="10179354"/>
              <a:ext cx="225148" cy="334183"/>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38" name="TextBox 137"/>
            <p:cNvSpPr txBox="1"/>
            <p:nvPr/>
          </p:nvSpPr>
          <p:spPr>
            <a:xfrm>
              <a:off x="13072539" y="9540684"/>
              <a:ext cx="450298" cy="523220"/>
            </a:xfrm>
            <a:prstGeom prst="rect">
              <a:avLst/>
            </a:prstGeom>
            <a:noFill/>
          </p:spPr>
          <p:txBody>
            <a:bodyPr wrap="square" rtlCol="0">
              <a:spAutoFit/>
            </a:bodyPr>
            <a:lstStyle/>
            <a:p>
              <a:r>
                <a:rPr lang="en-US" sz="2800"/>
                <a:t>1</a:t>
              </a:r>
              <a:endParaRPr lang="en-US" sz="2800"/>
            </a:p>
          </p:txBody>
        </p:sp>
        <p:sp>
          <p:nvSpPr>
            <p:cNvPr id="139" name="TextBox 138"/>
            <p:cNvSpPr txBox="1"/>
            <p:nvPr/>
          </p:nvSpPr>
          <p:spPr>
            <a:xfrm>
              <a:off x="13176560" y="11261635"/>
              <a:ext cx="450298" cy="523220"/>
            </a:xfrm>
            <a:prstGeom prst="rect">
              <a:avLst/>
            </a:prstGeom>
            <a:noFill/>
          </p:spPr>
          <p:txBody>
            <a:bodyPr wrap="square" rtlCol="0">
              <a:spAutoFit/>
            </a:bodyPr>
            <a:lstStyle/>
            <a:p>
              <a:r>
                <a:rPr lang="en-US" sz="2800"/>
                <a:t>2</a:t>
              </a:r>
              <a:endParaRPr lang="en-US" sz="2800"/>
            </a:p>
          </p:txBody>
        </p:sp>
        <p:sp>
          <p:nvSpPr>
            <p:cNvPr id="140" name="TextBox 139"/>
            <p:cNvSpPr txBox="1"/>
            <p:nvPr/>
          </p:nvSpPr>
          <p:spPr>
            <a:xfrm>
              <a:off x="10145606" y="10998276"/>
              <a:ext cx="450298" cy="523220"/>
            </a:xfrm>
            <a:prstGeom prst="rect">
              <a:avLst/>
            </a:prstGeom>
            <a:noFill/>
          </p:spPr>
          <p:txBody>
            <a:bodyPr wrap="square" rtlCol="0">
              <a:spAutoFit/>
            </a:bodyPr>
            <a:lstStyle/>
            <a:p>
              <a:r>
                <a:rPr lang="en-US" sz="2800"/>
                <a:t>3</a:t>
              </a:r>
              <a:endParaRPr lang="en-US" sz="2800"/>
            </a:p>
          </p:txBody>
        </p:sp>
        <p:sp>
          <p:nvSpPr>
            <p:cNvPr id="141" name="TextBox 140"/>
            <p:cNvSpPr txBox="1"/>
            <p:nvPr/>
          </p:nvSpPr>
          <p:spPr>
            <a:xfrm>
              <a:off x="10172412" y="10547391"/>
              <a:ext cx="450298" cy="523220"/>
            </a:xfrm>
            <a:prstGeom prst="rect">
              <a:avLst/>
            </a:prstGeom>
            <a:noFill/>
          </p:spPr>
          <p:txBody>
            <a:bodyPr wrap="square" rtlCol="0">
              <a:spAutoFit/>
            </a:bodyPr>
            <a:lstStyle/>
            <a:p>
              <a:r>
                <a:rPr lang="en-US" sz="2800"/>
                <a:t>4</a:t>
              </a:r>
              <a:endParaRPr lang="en-US" sz="2800"/>
            </a:p>
          </p:txBody>
        </p:sp>
        <p:sp>
          <p:nvSpPr>
            <p:cNvPr id="142" name="TextBox 141"/>
            <p:cNvSpPr txBox="1"/>
            <p:nvPr/>
          </p:nvSpPr>
          <p:spPr>
            <a:xfrm>
              <a:off x="11003316" y="9284927"/>
              <a:ext cx="450298" cy="523220"/>
            </a:xfrm>
            <a:prstGeom prst="rect">
              <a:avLst/>
            </a:prstGeom>
            <a:noFill/>
          </p:spPr>
          <p:txBody>
            <a:bodyPr wrap="square" rtlCol="0">
              <a:spAutoFit/>
            </a:bodyPr>
            <a:lstStyle/>
            <a:p>
              <a:r>
                <a:rPr lang="en-US" sz="2800"/>
                <a:t>a</a:t>
              </a:r>
              <a:endParaRPr lang="en-US" sz="2800"/>
            </a:p>
          </p:txBody>
        </p:sp>
        <p:sp>
          <p:nvSpPr>
            <p:cNvPr id="143" name="TextBox 142"/>
            <p:cNvSpPr txBox="1"/>
            <p:nvPr/>
          </p:nvSpPr>
          <p:spPr>
            <a:xfrm>
              <a:off x="12868833" y="11979606"/>
              <a:ext cx="450298" cy="523220"/>
            </a:xfrm>
            <a:prstGeom prst="rect">
              <a:avLst/>
            </a:prstGeom>
            <a:noFill/>
          </p:spPr>
          <p:txBody>
            <a:bodyPr wrap="square" rtlCol="0">
              <a:spAutoFit/>
            </a:bodyPr>
            <a:lstStyle/>
            <a:p>
              <a:r>
                <a:rPr lang="en-US" sz="2800"/>
                <a:t>b</a:t>
              </a:r>
              <a:endParaRPr lang="en-US" sz="2800"/>
            </a:p>
          </p:txBody>
        </p:sp>
        <p:sp>
          <p:nvSpPr>
            <p:cNvPr id="144" name="TextBox 143"/>
            <p:cNvSpPr txBox="1"/>
            <p:nvPr/>
          </p:nvSpPr>
          <p:spPr>
            <a:xfrm>
              <a:off x="10284987" y="11931865"/>
              <a:ext cx="450298" cy="523220"/>
            </a:xfrm>
            <a:prstGeom prst="rect">
              <a:avLst/>
            </a:prstGeom>
            <a:noFill/>
          </p:spPr>
          <p:txBody>
            <a:bodyPr wrap="square" rtlCol="0">
              <a:spAutoFit/>
            </a:bodyPr>
            <a:lstStyle/>
            <a:p>
              <a:r>
                <a:rPr lang="en-US" sz="2800"/>
                <a:t>c</a:t>
              </a:r>
              <a:endParaRPr lang="en-US" sz="2800"/>
            </a:p>
          </p:txBody>
        </p:sp>
        <p:sp>
          <p:nvSpPr>
            <p:cNvPr id="145" name="TextBox 144"/>
            <p:cNvSpPr txBox="1"/>
            <p:nvPr/>
          </p:nvSpPr>
          <p:spPr>
            <a:xfrm>
              <a:off x="15029187" y="11756818"/>
              <a:ext cx="450298" cy="523220"/>
            </a:xfrm>
            <a:prstGeom prst="rect">
              <a:avLst/>
            </a:prstGeom>
            <a:noFill/>
          </p:spPr>
          <p:txBody>
            <a:bodyPr wrap="square" rtlCol="0">
              <a:spAutoFit/>
            </a:bodyPr>
            <a:lstStyle/>
            <a:p>
              <a:r>
                <a:rPr lang="en-US" sz="2800" b="1"/>
                <a:t>s</a:t>
              </a:r>
              <a:endParaRPr lang="en-US" sz="2800" b="1"/>
            </a:p>
          </p:txBody>
        </p:sp>
        <p:sp>
          <p:nvSpPr>
            <p:cNvPr id="146" name="TextBox 145"/>
            <p:cNvSpPr txBox="1"/>
            <p:nvPr/>
          </p:nvSpPr>
          <p:spPr>
            <a:xfrm>
              <a:off x="8907289" y="7852712"/>
              <a:ext cx="562871" cy="523220"/>
            </a:xfrm>
            <a:prstGeom prst="rect">
              <a:avLst/>
            </a:prstGeom>
            <a:noFill/>
          </p:spPr>
          <p:txBody>
            <a:bodyPr wrap="square" rtlCol="0">
              <a:spAutoFit/>
            </a:bodyPr>
            <a:lstStyle/>
            <a:p>
              <a:r>
                <a:rPr lang="en-US" sz="2800" b="1"/>
                <a:t>T</a:t>
              </a:r>
              <a:endParaRPr lang="en-US" sz="2800" b="1"/>
            </a:p>
          </p:txBody>
        </p:sp>
        <p:cxnSp>
          <p:nvCxnSpPr>
            <p:cNvPr id="147" name="Straight Connector 146"/>
            <p:cNvCxnSpPr/>
            <p:nvPr/>
          </p:nvCxnSpPr>
          <p:spPr>
            <a:xfrm>
              <a:off x="13072539" y="11305934"/>
              <a:ext cx="78802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flipV="1">
              <a:off x="13887365" y="10637569"/>
              <a:ext cx="648640" cy="6683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flipV="1">
              <a:off x="13067177" y="9078048"/>
              <a:ext cx="568235" cy="6683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13076176" y="9790092"/>
              <a:ext cx="0" cy="1914588"/>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p:nvCxnSpPr>
          <p:spPr>
            <a:xfrm flipH="1">
              <a:off x="10519337" y="11300111"/>
              <a:ext cx="2232066" cy="0"/>
            </a:xfrm>
            <a:prstGeom prst="line">
              <a:avLst/>
            </a:prstGeom>
            <a:ln>
              <a:solidFill>
                <a:schemeClr val="accent6">
                  <a:lumMod val="75000"/>
                </a:schemeClr>
              </a:solidFill>
            </a:ln>
          </p:spPr>
          <p:style>
            <a:lnRef idx="1">
              <a:schemeClr val="accent2"/>
            </a:lnRef>
            <a:fillRef idx="0">
              <a:schemeClr val="accent2"/>
            </a:fillRef>
            <a:effectRef idx="0">
              <a:schemeClr val="accent2"/>
            </a:effectRef>
            <a:fontRef idx="minor">
              <a:schemeClr val="tx1"/>
            </a:fontRef>
          </p:style>
        </p:cxnSp>
        <p:cxnSp>
          <p:nvCxnSpPr>
            <p:cNvPr id="152" name="Straight Connector 151"/>
            <p:cNvCxnSpPr/>
            <p:nvPr/>
          </p:nvCxnSpPr>
          <p:spPr>
            <a:xfrm>
              <a:off x="10147326" y="11083579"/>
              <a:ext cx="0" cy="598309"/>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flipH="1">
              <a:off x="11239740" y="9723758"/>
              <a:ext cx="1860055"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flipH="1">
              <a:off x="10147326" y="9767300"/>
              <a:ext cx="1116033" cy="1316279"/>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55" name="Down Arrow 154"/>
            <p:cNvSpPr/>
            <p:nvPr/>
          </p:nvSpPr>
          <p:spPr>
            <a:xfrm>
              <a:off x="12875407" y="8519397"/>
              <a:ext cx="372011" cy="717971"/>
            </a:xfrm>
            <a:prstGeom prst="downArrow">
              <a:avLst>
                <a:gd name="adj1" fmla="val 50000"/>
                <a:gd name="adj2" fmla="val 69048"/>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156" name="TextBox 155"/>
            <p:cNvSpPr txBox="1"/>
            <p:nvPr/>
          </p:nvSpPr>
          <p:spPr>
            <a:xfrm>
              <a:off x="12007381" y="7532915"/>
              <a:ext cx="3486618" cy="954106"/>
            </a:xfrm>
            <a:prstGeom prst="rect">
              <a:avLst/>
            </a:prstGeom>
            <a:noFill/>
          </p:spPr>
          <p:txBody>
            <a:bodyPr wrap="square" rtlCol="0">
              <a:spAutoFit/>
            </a:bodyPr>
            <a:lstStyle/>
            <a:p>
              <a:r>
                <a:rPr lang="en-US" sz="2800" dirty="0" err="1"/>
                <a:t>Tekanan</a:t>
              </a:r>
              <a:r>
                <a:rPr lang="en-US" sz="2800" dirty="0"/>
                <a:t> </a:t>
              </a:r>
              <a:r>
                <a:rPr lang="en-US" sz="2800" dirty="0" err="1"/>
                <a:t>kondenser</a:t>
              </a:r>
              <a:r>
                <a:rPr lang="en-US" sz="2800" dirty="0"/>
                <a:t>  </a:t>
              </a:r>
              <a:r>
                <a:rPr lang="en-US" sz="2800" dirty="0" err="1"/>
                <a:t>dikurangi</a:t>
              </a:r>
              <a:endParaRPr lang="en-US" sz="2800" dirty="0"/>
            </a:p>
          </p:txBody>
        </p:sp>
        <p:cxnSp>
          <p:nvCxnSpPr>
            <p:cNvPr id="157" name="Straight Connector 156"/>
            <p:cNvCxnSpPr/>
            <p:nvPr/>
          </p:nvCxnSpPr>
          <p:spPr>
            <a:xfrm flipH="1">
              <a:off x="10147326" y="11681888"/>
              <a:ext cx="2976089" cy="0"/>
            </a:xfrm>
            <a:prstGeom prst="line">
              <a:avLst/>
            </a:prstGeom>
            <a:ln w="285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3313037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45F2EE-CFC1-4B2A-9305-8E36F791EE75}"/>
              </a:ext>
            </a:extLst>
          </p:cNvPr>
          <p:cNvSpPr>
            <a:spLocks noGrp="1"/>
          </p:cNvSpPr>
          <p:nvPr>
            <p:ph type="sldNum" sz="quarter" idx="16"/>
          </p:nvPr>
        </p:nvSpPr>
        <p:spPr/>
        <p:txBody>
          <a:bodyPr/>
          <a:lstStyle/>
          <a:p>
            <a:fld id="{8544EA45-CFB8-4F03-BA7D-5475ABD8B53C}" type="slidenum">
              <a:rPr lang="en-US"/>
              <a:pPr/>
              <a:t>12</a:t>
            </a:fld>
            <a:endParaRPr lang="en-US"/>
          </a:p>
        </p:txBody>
      </p:sp>
      <p:sp>
        <p:nvSpPr>
          <p:cNvPr id="90170" name="AutoShape 58"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0172" name="AutoShape 60"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54" name="TextBox 53"/>
          <p:cNvSpPr txBox="1"/>
          <p:nvPr/>
        </p:nvSpPr>
        <p:spPr>
          <a:xfrm>
            <a:off x="5163004" y="2100943"/>
            <a:ext cx="17504228" cy="2308324"/>
          </a:xfrm>
          <a:prstGeom prst="rect">
            <a:avLst/>
          </a:prstGeom>
          <a:noFill/>
        </p:spPr>
        <p:txBody>
          <a:bodyPr wrap="square" rtlCol="0">
            <a:spAutoFit/>
          </a:bodyPr>
          <a:lstStyle/>
          <a:p>
            <a:r>
              <a:rPr lang="en-US" dirty="0" err="1"/>
              <a:t>Dalam</a:t>
            </a:r>
            <a:r>
              <a:rPr lang="en-US" dirty="0"/>
              <a:t> </a:t>
            </a:r>
            <a:r>
              <a:rPr lang="en-US" dirty="0" err="1"/>
              <a:t>kenyataannya</a:t>
            </a:r>
            <a:r>
              <a:rPr lang="en-US" dirty="0"/>
              <a:t> </a:t>
            </a:r>
            <a:r>
              <a:rPr lang="en-US" dirty="0" err="1"/>
              <a:t>untuk</a:t>
            </a:r>
            <a:r>
              <a:rPr lang="en-US" dirty="0"/>
              <a:t> proses </a:t>
            </a:r>
            <a:r>
              <a:rPr lang="en-US" dirty="0" err="1"/>
              <a:t>adiabatik</a:t>
            </a:r>
            <a:r>
              <a:rPr lang="en-US" dirty="0"/>
              <a:t> di </a:t>
            </a:r>
            <a:r>
              <a:rPr lang="id-ID" dirty="0"/>
              <a:t>turbin</a:t>
            </a:r>
            <a:r>
              <a:rPr lang="en-US" dirty="0"/>
              <a:t> </a:t>
            </a:r>
            <a:r>
              <a:rPr lang="en-US" dirty="0" err="1"/>
              <a:t>dan</a:t>
            </a:r>
            <a:r>
              <a:rPr lang="en-US" dirty="0"/>
              <a:t> </a:t>
            </a:r>
            <a:r>
              <a:rPr lang="en-US" dirty="0" err="1"/>
              <a:t>pompa</a:t>
            </a:r>
            <a:r>
              <a:rPr lang="en-US" dirty="0"/>
              <a:t> </a:t>
            </a:r>
            <a:r>
              <a:rPr lang="en-US" dirty="0" err="1"/>
              <a:t>terjadi</a:t>
            </a:r>
            <a:r>
              <a:rPr lang="en-US" dirty="0"/>
              <a:t> </a:t>
            </a:r>
            <a:r>
              <a:rPr lang="en-US" dirty="0" err="1"/>
              <a:t>ireversibilitas</a:t>
            </a:r>
            <a:r>
              <a:rPr lang="en-US" dirty="0"/>
              <a:t> yang </a:t>
            </a:r>
            <a:r>
              <a:rPr lang="en-US" dirty="0" err="1"/>
              <a:t>dicirikan</a:t>
            </a:r>
            <a:r>
              <a:rPr lang="en-US" dirty="0"/>
              <a:t> </a:t>
            </a:r>
            <a:r>
              <a:rPr lang="en-US" dirty="0" err="1"/>
              <a:t>oleh</a:t>
            </a:r>
            <a:r>
              <a:rPr lang="en-US" dirty="0"/>
              <a:t> </a:t>
            </a:r>
            <a:r>
              <a:rPr lang="en-US" dirty="0" err="1"/>
              <a:t>penambahan</a:t>
            </a:r>
            <a:r>
              <a:rPr lang="en-US" dirty="0"/>
              <a:t> </a:t>
            </a:r>
            <a:r>
              <a:rPr lang="en-US" dirty="0" err="1"/>
              <a:t>entropi</a:t>
            </a:r>
            <a:r>
              <a:rPr lang="en-US" dirty="0"/>
              <a:t>, </a:t>
            </a:r>
            <a:r>
              <a:rPr lang="en-US" dirty="0" err="1"/>
              <a:t>dengan</a:t>
            </a:r>
            <a:r>
              <a:rPr lang="en-US" dirty="0"/>
              <a:t> kata lain </a:t>
            </a:r>
            <a:r>
              <a:rPr lang="en-US" dirty="0" err="1"/>
              <a:t>tidak</a:t>
            </a:r>
            <a:r>
              <a:rPr lang="en-US" dirty="0"/>
              <a:t> </a:t>
            </a:r>
            <a:r>
              <a:rPr lang="en-US" dirty="0" err="1"/>
              <a:t>terjadi</a:t>
            </a:r>
            <a:r>
              <a:rPr lang="en-US" dirty="0"/>
              <a:t> proses </a:t>
            </a:r>
            <a:r>
              <a:rPr lang="en-US" dirty="0" err="1"/>
              <a:t>isentropik</a:t>
            </a:r>
            <a:r>
              <a:rPr lang="en-US" dirty="0"/>
              <a:t>. </a:t>
            </a:r>
            <a:r>
              <a:rPr lang="en-US" dirty="0" err="1"/>
              <a:t>Untuk</a:t>
            </a:r>
            <a:r>
              <a:rPr lang="en-US" dirty="0"/>
              <a:t> </a:t>
            </a:r>
            <a:r>
              <a:rPr lang="en-US" dirty="0" err="1"/>
              <a:t>siklus</a:t>
            </a:r>
            <a:r>
              <a:rPr lang="en-US" dirty="0"/>
              <a:t> ideal </a:t>
            </a:r>
            <a:r>
              <a:rPr lang="en-US" dirty="0" err="1"/>
              <a:t>seperti</a:t>
            </a:r>
            <a:r>
              <a:rPr lang="en-US" dirty="0"/>
              <a:t> </a:t>
            </a:r>
            <a:r>
              <a:rPr lang="en-US" dirty="0" err="1"/>
              <a:t>sudah</a:t>
            </a:r>
            <a:r>
              <a:rPr lang="en-US" dirty="0"/>
              <a:t> </a:t>
            </a:r>
            <a:r>
              <a:rPr lang="en-US" dirty="0" err="1"/>
              <a:t>dibahas</a:t>
            </a:r>
            <a:r>
              <a:rPr lang="en-US" dirty="0"/>
              <a:t> 1-2s-3-4s-a-1, </a:t>
            </a:r>
            <a:r>
              <a:rPr lang="en-US" dirty="0" err="1"/>
              <a:t>sedangkan</a:t>
            </a:r>
            <a:r>
              <a:rPr lang="en-US" dirty="0"/>
              <a:t> </a:t>
            </a:r>
            <a:r>
              <a:rPr lang="en-US" dirty="0" err="1"/>
              <a:t>dalam</a:t>
            </a:r>
            <a:r>
              <a:rPr lang="en-US" dirty="0"/>
              <a:t> </a:t>
            </a:r>
            <a:r>
              <a:rPr lang="en-US" dirty="0" err="1"/>
              <a:t>kasus</a:t>
            </a:r>
            <a:r>
              <a:rPr lang="en-US" dirty="0"/>
              <a:t> </a:t>
            </a:r>
            <a:r>
              <a:rPr lang="en-US" dirty="0" err="1"/>
              <a:t>nyata</a:t>
            </a:r>
            <a:r>
              <a:rPr lang="en-US" dirty="0"/>
              <a:t> 1-2-3-4-a-1. </a:t>
            </a:r>
            <a:endParaRPr lang="en-US" dirty="0"/>
          </a:p>
        </p:txBody>
      </p:sp>
      <p:grpSp>
        <p:nvGrpSpPr>
          <p:cNvPr id="55" name="Group 54"/>
          <p:cNvGrpSpPr/>
          <p:nvPr/>
        </p:nvGrpSpPr>
        <p:grpSpPr>
          <a:xfrm>
            <a:off x="2866577" y="5910343"/>
            <a:ext cx="9021793" cy="5119588"/>
            <a:chOff x="1600200" y="2209800"/>
            <a:chExt cx="4087920" cy="2809031"/>
          </a:xfrm>
        </p:grpSpPr>
        <p:grpSp>
          <p:nvGrpSpPr>
            <p:cNvPr id="56" name="Group 17"/>
            <p:cNvGrpSpPr/>
            <p:nvPr/>
          </p:nvGrpSpPr>
          <p:grpSpPr>
            <a:xfrm>
              <a:off x="1600200" y="2209800"/>
              <a:ext cx="4087920" cy="2809031"/>
              <a:chOff x="4419600" y="3505200"/>
              <a:chExt cx="4502958" cy="3097137"/>
            </a:xfrm>
          </p:grpSpPr>
          <p:cxnSp>
            <p:nvCxnSpPr>
              <p:cNvPr id="61" name="Straight Arrow Connector 60"/>
              <p:cNvCxnSpPr/>
              <p:nvPr/>
            </p:nvCxnSpPr>
            <p:spPr>
              <a:xfrm flipV="1">
                <a:off x="4724400" y="3661621"/>
                <a:ext cx="0" cy="2815586"/>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62" name="Straight Arrow Connector 61"/>
              <p:cNvCxnSpPr/>
              <p:nvPr/>
            </p:nvCxnSpPr>
            <p:spPr>
              <a:xfrm>
                <a:off x="4724400" y="6477207"/>
                <a:ext cx="3886200"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63" name="Freeform 62"/>
              <p:cNvSpPr/>
              <p:nvPr/>
            </p:nvSpPr>
            <p:spPr>
              <a:xfrm>
                <a:off x="5105400" y="3970741"/>
                <a:ext cx="2971800" cy="2350045"/>
              </a:xfrm>
              <a:custGeom>
                <a:avLst/>
                <a:gdLst>
                  <a:gd name="connsiteX0" fmla="*/ 0 w 2438400"/>
                  <a:gd name="connsiteY0" fmla="*/ 2061028 h 2061028"/>
                  <a:gd name="connsiteX1" fmla="*/ 508000 w 2438400"/>
                  <a:gd name="connsiteY1" fmla="*/ 1436914 h 2061028"/>
                  <a:gd name="connsiteX2" fmla="*/ 1016000 w 2438400"/>
                  <a:gd name="connsiteY2" fmla="*/ 232228 h 2061028"/>
                  <a:gd name="connsiteX3" fmla="*/ 1465942 w 2438400"/>
                  <a:gd name="connsiteY3" fmla="*/ 232228 h 2061028"/>
                  <a:gd name="connsiteX4" fmla="*/ 2133600 w 2438400"/>
                  <a:gd name="connsiteY4" fmla="*/ 1625599 h 2061028"/>
                  <a:gd name="connsiteX5" fmla="*/ 2438400 w 2438400"/>
                  <a:gd name="connsiteY5" fmla="*/ 1959428 h 2061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38400" h="2061028">
                    <a:moveTo>
                      <a:pt x="0" y="2061028"/>
                    </a:moveTo>
                    <a:cubicBezTo>
                      <a:pt x="169333" y="1901371"/>
                      <a:pt x="338667" y="1741714"/>
                      <a:pt x="508000" y="1436914"/>
                    </a:cubicBezTo>
                    <a:cubicBezTo>
                      <a:pt x="677333" y="1132114"/>
                      <a:pt x="856343" y="433009"/>
                      <a:pt x="1016000" y="232228"/>
                    </a:cubicBezTo>
                    <a:cubicBezTo>
                      <a:pt x="1175657" y="31447"/>
                      <a:pt x="1279675" y="0"/>
                      <a:pt x="1465942" y="232228"/>
                    </a:cubicBezTo>
                    <a:cubicBezTo>
                      <a:pt x="1652209" y="464457"/>
                      <a:pt x="1971524" y="1337732"/>
                      <a:pt x="2133600" y="1625599"/>
                    </a:cubicBezTo>
                    <a:cubicBezTo>
                      <a:pt x="2295676" y="1913466"/>
                      <a:pt x="2367038" y="1936447"/>
                      <a:pt x="2438400" y="1959428"/>
                    </a:cubicBezTo>
                  </a:path>
                </a:pathLst>
              </a:cu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800"/>
              </a:p>
            </p:txBody>
          </p:sp>
          <p:cxnSp>
            <p:nvCxnSpPr>
              <p:cNvPr id="65" name="Straight Connector 64"/>
              <p:cNvCxnSpPr/>
              <p:nvPr/>
            </p:nvCxnSpPr>
            <p:spPr>
              <a:xfrm>
                <a:off x="6077856" y="4831056"/>
                <a:ext cx="1143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7239000" y="4834782"/>
                <a:ext cx="0" cy="10949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H="1">
                <a:off x="5500914" y="5929732"/>
                <a:ext cx="1752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flipV="1">
                <a:off x="5500914" y="5680203"/>
                <a:ext cx="0" cy="23463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flipV="1">
                <a:off x="5490030" y="4834782"/>
                <a:ext cx="529770" cy="8603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a:off x="6019800" y="4834782"/>
                <a:ext cx="5334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a:off x="7239000" y="5147625"/>
                <a:ext cx="0" cy="39105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flipH="1">
                <a:off x="6019800" y="5929732"/>
                <a:ext cx="3810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flipV="1">
                <a:off x="5678712" y="5138752"/>
                <a:ext cx="152400" cy="23463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7239000" y="4690337"/>
                <a:ext cx="304800" cy="316526"/>
              </a:xfrm>
              <a:prstGeom prst="rect">
                <a:avLst/>
              </a:prstGeom>
              <a:noFill/>
            </p:spPr>
            <p:txBody>
              <a:bodyPr wrap="square" rtlCol="0">
                <a:spAutoFit/>
              </a:bodyPr>
              <a:lstStyle/>
              <a:p>
                <a:r>
                  <a:rPr lang="en-US" sz="2800"/>
                  <a:t>1</a:t>
                </a:r>
                <a:endParaRPr lang="en-US" sz="2800"/>
              </a:p>
            </p:txBody>
          </p:sp>
          <p:sp>
            <p:nvSpPr>
              <p:cNvPr id="77" name="TextBox 76"/>
              <p:cNvSpPr txBox="1"/>
              <p:nvPr/>
            </p:nvSpPr>
            <p:spPr>
              <a:xfrm>
                <a:off x="7113677" y="5900479"/>
                <a:ext cx="442752" cy="316526"/>
              </a:xfrm>
              <a:prstGeom prst="rect">
                <a:avLst/>
              </a:prstGeom>
              <a:noFill/>
            </p:spPr>
            <p:txBody>
              <a:bodyPr wrap="square" rtlCol="0">
                <a:spAutoFit/>
              </a:bodyPr>
              <a:lstStyle/>
              <a:p>
                <a:r>
                  <a:rPr lang="en-US" sz="2800" dirty="0"/>
                  <a:t>2s</a:t>
                </a:r>
                <a:endParaRPr lang="en-US" sz="2800" dirty="0"/>
              </a:p>
            </p:txBody>
          </p:sp>
          <p:sp>
            <p:nvSpPr>
              <p:cNvPr id="78" name="TextBox 77"/>
              <p:cNvSpPr txBox="1"/>
              <p:nvPr/>
            </p:nvSpPr>
            <p:spPr>
              <a:xfrm>
                <a:off x="5420797" y="5911280"/>
                <a:ext cx="304800" cy="316526"/>
              </a:xfrm>
              <a:prstGeom prst="rect">
                <a:avLst/>
              </a:prstGeom>
              <a:noFill/>
            </p:spPr>
            <p:txBody>
              <a:bodyPr wrap="square" rtlCol="0">
                <a:spAutoFit/>
              </a:bodyPr>
              <a:lstStyle/>
              <a:p>
                <a:r>
                  <a:rPr lang="en-US" sz="2800" dirty="0"/>
                  <a:t>3</a:t>
                </a:r>
                <a:endParaRPr lang="en-US" sz="2800" dirty="0"/>
              </a:p>
            </p:txBody>
          </p:sp>
          <p:sp>
            <p:nvSpPr>
              <p:cNvPr id="79" name="TextBox 78"/>
              <p:cNvSpPr txBox="1"/>
              <p:nvPr/>
            </p:nvSpPr>
            <p:spPr>
              <a:xfrm>
                <a:off x="5240718" y="5505350"/>
                <a:ext cx="299571" cy="316526"/>
              </a:xfrm>
              <a:prstGeom prst="rect">
                <a:avLst/>
              </a:prstGeom>
              <a:noFill/>
            </p:spPr>
            <p:txBody>
              <a:bodyPr wrap="square" rtlCol="0">
                <a:spAutoFit/>
              </a:bodyPr>
              <a:lstStyle/>
              <a:p>
                <a:r>
                  <a:rPr lang="en-US" sz="2800" dirty="0"/>
                  <a:t>4s</a:t>
                </a:r>
                <a:endParaRPr lang="en-US" sz="2800" dirty="0"/>
              </a:p>
            </p:txBody>
          </p:sp>
          <p:sp>
            <p:nvSpPr>
              <p:cNvPr id="80" name="TextBox 79"/>
              <p:cNvSpPr txBox="1"/>
              <p:nvPr/>
            </p:nvSpPr>
            <p:spPr>
              <a:xfrm>
                <a:off x="5849239" y="4616131"/>
                <a:ext cx="304800" cy="316526"/>
              </a:xfrm>
              <a:prstGeom prst="rect">
                <a:avLst/>
              </a:prstGeom>
              <a:noFill/>
            </p:spPr>
            <p:txBody>
              <a:bodyPr wrap="square" rtlCol="0">
                <a:spAutoFit/>
              </a:bodyPr>
              <a:lstStyle/>
              <a:p>
                <a:r>
                  <a:rPr lang="en-US" sz="2800" dirty="0"/>
                  <a:t>a</a:t>
                </a:r>
                <a:endParaRPr lang="en-US" sz="2800" dirty="0"/>
              </a:p>
            </p:txBody>
          </p:sp>
          <p:sp>
            <p:nvSpPr>
              <p:cNvPr id="81" name="TextBox 80"/>
              <p:cNvSpPr txBox="1"/>
              <p:nvPr/>
            </p:nvSpPr>
            <p:spPr>
              <a:xfrm>
                <a:off x="8617758" y="6285811"/>
                <a:ext cx="304800" cy="316526"/>
              </a:xfrm>
              <a:prstGeom prst="rect">
                <a:avLst/>
              </a:prstGeom>
              <a:noFill/>
            </p:spPr>
            <p:txBody>
              <a:bodyPr wrap="square" rtlCol="0">
                <a:spAutoFit/>
              </a:bodyPr>
              <a:lstStyle/>
              <a:p>
                <a:r>
                  <a:rPr lang="en-US" sz="2800" b="1" dirty="0"/>
                  <a:t>s</a:t>
                </a:r>
                <a:endParaRPr lang="en-US" sz="2800" b="1" dirty="0"/>
              </a:p>
            </p:txBody>
          </p:sp>
          <p:sp>
            <p:nvSpPr>
              <p:cNvPr id="82" name="TextBox 81"/>
              <p:cNvSpPr txBox="1"/>
              <p:nvPr/>
            </p:nvSpPr>
            <p:spPr>
              <a:xfrm>
                <a:off x="4419600" y="3505200"/>
                <a:ext cx="381000" cy="316526"/>
              </a:xfrm>
              <a:prstGeom prst="rect">
                <a:avLst/>
              </a:prstGeom>
              <a:noFill/>
            </p:spPr>
            <p:txBody>
              <a:bodyPr wrap="square" rtlCol="0">
                <a:spAutoFit/>
              </a:bodyPr>
              <a:lstStyle/>
              <a:p>
                <a:r>
                  <a:rPr lang="en-US" sz="2800" b="1"/>
                  <a:t>T</a:t>
                </a:r>
                <a:endParaRPr lang="en-US" sz="2800" b="1"/>
              </a:p>
            </p:txBody>
          </p:sp>
          <p:cxnSp>
            <p:nvCxnSpPr>
              <p:cNvPr id="83" name="Straight Connector 82"/>
              <p:cNvCxnSpPr/>
              <p:nvPr/>
            </p:nvCxnSpPr>
            <p:spPr>
              <a:xfrm>
                <a:off x="7239000" y="5929732"/>
                <a:ext cx="533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V="1">
                <a:off x="7790544" y="5460468"/>
                <a:ext cx="439056" cy="469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flipV="1">
                <a:off x="7235370" y="4365518"/>
                <a:ext cx="384630" cy="469264"/>
              </a:xfrm>
              <a:prstGeom prst="line">
                <a:avLst/>
              </a:prstGeom>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7410581" y="5907479"/>
                <a:ext cx="313059" cy="316526"/>
              </a:xfrm>
              <a:prstGeom prst="rect">
                <a:avLst/>
              </a:prstGeom>
              <a:noFill/>
            </p:spPr>
            <p:txBody>
              <a:bodyPr wrap="square" rtlCol="0">
                <a:spAutoFit/>
              </a:bodyPr>
              <a:lstStyle/>
              <a:p>
                <a:r>
                  <a:rPr lang="en-US" sz="2800" dirty="0"/>
                  <a:t>2</a:t>
                </a:r>
                <a:endParaRPr lang="en-US" sz="2800" dirty="0"/>
              </a:p>
            </p:txBody>
          </p:sp>
          <p:sp>
            <p:nvSpPr>
              <p:cNvPr id="87" name="TextBox 86"/>
              <p:cNvSpPr txBox="1"/>
              <p:nvPr/>
            </p:nvSpPr>
            <p:spPr>
              <a:xfrm>
                <a:off x="5489783" y="5137500"/>
                <a:ext cx="275860" cy="316526"/>
              </a:xfrm>
              <a:prstGeom prst="rect">
                <a:avLst/>
              </a:prstGeom>
              <a:noFill/>
            </p:spPr>
            <p:txBody>
              <a:bodyPr wrap="square" rtlCol="0">
                <a:spAutoFit/>
              </a:bodyPr>
              <a:lstStyle/>
              <a:p>
                <a:r>
                  <a:rPr lang="en-US" sz="2800" dirty="0"/>
                  <a:t>4</a:t>
                </a:r>
                <a:endParaRPr lang="en-US" sz="2800" dirty="0"/>
              </a:p>
            </p:txBody>
          </p:sp>
        </p:grpSp>
        <p:cxnSp>
          <p:nvCxnSpPr>
            <p:cNvPr id="58" name="Straight Connector 57"/>
            <p:cNvCxnSpPr/>
            <p:nvPr/>
          </p:nvCxnSpPr>
          <p:spPr>
            <a:xfrm flipH="1">
              <a:off x="2590800" y="4405086"/>
              <a:ext cx="1371600" cy="0"/>
            </a:xfrm>
            <a:prstGeom prst="line">
              <a:avLst/>
            </a:prstGeom>
            <a:ln>
              <a:solidFill>
                <a:schemeClr val="accent6">
                  <a:lumMod val="75000"/>
                </a:schemeClr>
              </a:solidFill>
            </a:ln>
          </p:spPr>
          <p:style>
            <a:lnRef idx="1">
              <a:schemeClr val="accent2"/>
            </a:lnRef>
            <a:fillRef idx="0">
              <a:schemeClr val="accent2"/>
            </a:fillRef>
            <a:effectRef idx="0">
              <a:schemeClr val="accent2"/>
            </a:effectRef>
            <a:fontRef idx="minor">
              <a:schemeClr val="tx1"/>
            </a:fontRef>
          </p:style>
        </p:cxnSp>
        <p:cxnSp>
          <p:nvCxnSpPr>
            <p:cNvPr id="59" name="Straight Connector 58"/>
            <p:cNvCxnSpPr/>
            <p:nvPr/>
          </p:nvCxnSpPr>
          <p:spPr>
            <a:xfrm flipH="1">
              <a:off x="2576286" y="3886200"/>
              <a:ext cx="166914" cy="511626"/>
            </a:xfrm>
            <a:prstGeom prst="line">
              <a:avLst/>
            </a:prstGeom>
            <a:ln w="28575">
              <a:solidFill>
                <a:schemeClr val="accent6">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4161972" y="3429000"/>
              <a:ext cx="228600" cy="990600"/>
            </a:xfrm>
            <a:prstGeom prst="line">
              <a:avLst/>
            </a:prstGeom>
            <a:ln w="28575">
              <a:solidFill>
                <a:schemeClr val="accent6">
                  <a:lumMod val="75000"/>
                </a:schemeClr>
              </a:solidFill>
              <a:prstDash val="sysDash"/>
            </a:ln>
          </p:spPr>
          <p:style>
            <a:lnRef idx="1">
              <a:schemeClr val="accent1"/>
            </a:lnRef>
            <a:fillRef idx="0">
              <a:schemeClr val="accent1"/>
            </a:fillRef>
            <a:effectRef idx="0">
              <a:schemeClr val="accent1"/>
            </a:effectRef>
            <a:fontRef idx="minor">
              <a:schemeClr val="tx1"/>
            </a:fontRef>
          </p:style>
        </p:cxnSp>
      </p:grpSp>
      <p:sp>
        <p:nvSpPr>
          <p:cNvPr id="88" name="TextBox 87"/>
          <p:cNvSpPr txBox="1"/>
          <p:nvPr/>
        </p:nvSpPr>
        <p:spPr>
          <a:xfrm>
            <a:off x="11888370" y="4594746"/>
            <a:ext cx="10778862" cy="2308324"/>
          </a:xfrm>
          <a:prstGeom prst="rect">
            <a:avLst/>
          </a:prstGeom>
          <a:noFill/>
        </p:spPr>
        <p:txBody>
          <a:bodyPr wrap="square" rtlCol="0">
            <a:spAutoFit/>
          </a:bodyPr>
          <a:lstStyle/>
          <a:p>
            <a:r>
              <a:rPr lang="en-US" dirty="0" err="1"/>
              <a:t>Terdapat</a:t>
            </a:r>
            <a:r>
              <a:rPr lang="en-US" dirty="0"/>
              <a:t> </a:t>
            </a:r>
            <a:r>
              <a:rPr lang="en-US" dirty="0" err="1"/>
              <a:t>besaran</a:t>
            </a:r>
            <a:r>
              <a:rPr lang="en-US" dirty="0"/>
              <a:t> </a:t>
            </a:r>
            <a:r>
              <a:rPr lang="en-US" dirty="0" err="1"/>
              <a:t>efisiensi</a:t>
            </a:r>
            <a:r>
              <a:rPr lang="en-US" dirty="0"/>
              <a:t> di </a:t>
            </a:r>
            <a:r>
              <a:rPr lang="id-ID" dirty="0"/>
              <a:t>turbin</a:t>
            </a:r>
            <a:r>
              <a:rPr lang="en-US" dirty="0"/>
              <a:t> </a:t>
            </a:r>
            <a:r>
              <a:rPr lang="en-US" dirty="0" err="1"/>
              <a:t>dan</a:t>
            </a:r>
            <a:r>
              <a:rPr lang="en-US" dirty="0"/>
              <a:t> </a:t>
            </a:r>
            <a:r>
              <a:rPr lang="en-US" dirty="0" err="1"/>
              <a:t>pompa</a:t>
            </a:r>
            <a:r>
              <a:rPr lang="en-US" dirty="0"/>
              <a:t> yang </a:t>
            </a:r>
            <a:r>
              <a:rPr lang="en-US" dirty="0" err="1"/>
              <a:t>menyatakan</a:t>
            </a:r>
            <a:r>
              <a:rPr lang="en-US" dirty="0"/>
              <a:t> </a:t>
            </a:r>
            <a:r>
              <a:rPr lang="en-US" dirty="0" err="1"/>
              <a:t>efisiensi</a:t>
            </a:r>
            <a:r>
              <a:rPr lang="en-US" dirty="0"/>
              <a:t> </a:t>
            </a:r>
            <a:r>
              <a:rPr lang="en-US" dirty="0" err="1"/>
              <a:t>isentropik</a:t>
            </a:r>
            <a:r>
              <a:rPr lang="en-US" dirty="0"/>
              <a:t> </a:t>
            </a:r>
            <a:r>
              <a:rPr lang="id-ID" dirty="0"/>
              <a:t>seperti yang sudah dibahas di bab tentang entropi </a:t>
            </a:r>
            <a:r>
              <a:rPr lang="en-US" dirty="0"/>
              <a:t>yang </a:t>
            </a:r>
            <a:r>
              <a:rPr lang="en-US" dirty="0" err="1"/>
              <a:t>dinyatakan</a:t>
            </a:r>
            <a:r>
              <a:rPr lang="en-US" dirty="0"/>
              <a:t> </a:t>
            </a:r>
            <a:r>
              <a:rPr lang="en-US" dirty="0" err="1"/>
              <a:t>oleh</a:t>
            </a:r>
            <a:r>
              <a:rPr lang="en-US" dirty="0"/>
              <a:t> </a:t>
            </a:r>
            <a:r>
              <a:rPr lang="en-US" dirty="0" err="1"/>
              <a:t>persamaan</a:t>
            </a:r>
            <a:r>
              <a:rPr lang="en-US" dirty="0"/>
              <a:t> : </a:t>
            </a:r>
            <a:endParaRPr lang="en-US" dirty="0"/>
          </a:p>
        </p:txBody>
      </p:sp>
      <p:graphicFrame>
        <p:nvGraphicFramePr>
          <p:cNvPr id="89" name="Object 88"/>
          <p:cNvGraphicFramePr>
            <a:graphicFrameLocks noChangeAspect="1"/>
          </p:cNvGraphicFramePr>
          <p:nvPr>
            <p:extLst/>
          </p:nvPr>
        </p:nvGraphicFramePr>
        <p:xfrm>
          <a:off x="13681714" y="7180892"/>
          <a:ext cx="3810000" cy="1523999"/>
        </p:xfrm>
        <a:graphic>
          <a:graphicData uri="http://schemas.openxmlformats.org/presentationml/2006/ole">
            <mc:AlternateContent xmlns:mc="http://schemas.openxmlformats.org/markup-compatibility/2006">
              <mc:Choice xmlns:v="urn:schemas-microsoft-com:vml" Requires="v">
                <p:oleObj spid="_x0000_s4098" name="Equation" r:id="rId4" imgW="1511280" imgH="520560" progId="Equation.DSMT4">
                  <p:embed/>
                </p:oleObj>
              </mc:Choice>
              <mc:Fallback>
                <p:oleObj name="Equation" r:id="rId4" imgW="1511280" imgH="520560" progId="Equation.DSMT4">
                  <p:embed/>
                  <p:pic>
                    <p:nvPicPr>
                      <p:cNvPr id="89" name="Object 8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681714" y="7180892"/>
                        <a:ext cx="3810000" cy="1523999"/>
                      </a:xfrm>
                      <a:prstGeom prst="rect">
                        <a:avLst/>
                      </a:prstGeom>
                      <a:noFill/>
                    </p:spPr>
                  </p:pic>
                </p:oleObj>
              </mc:Fallback>
            </mc:AlternateContent>
          </a:graphicData>
        </a:graphic>
      </p:graphicFrame>
      <p:sp>
        <p:nvSpPr>
          <p:cNvPr id="90" name="TextBox 89"/>
          <p:cNvSpPr txBox="1"/>
          <p:nvPr/>
        </p:nvSpPr>
        <p:spPr>
          <a:xfrm>
            <a:off x="18111369" y="7546217"/>
            <a:ext cx="2795177" cy="646331"/>
          </a:xfrm>
          <a:prstGeom prst="rect">
            <a:avLst/>
          </a:prstGeom>
          <a:noFill/>
        </p:spPr>
        <p:txBody>
          <a:bodyPr wrap="square" rtlCol="0">
            <a:spAutoFit/>
          </a:bodyPr>
          <a:lstStyle/>
          <a:p>
            <a:r>
              <a:rPr lang="en-US" dirty="0"/>
              <a:t>(</a:t>
            </a:r>
            <a:r>
              <a:rPr lang="en-US" dirty="0" err="1"/>
              <a:t>Turbin</a:t>
            </a:r>
            <a:r>
              <a:rPr lang="en-US" dirty="0"/>
              <a:t>)</a:t>
            </a:r>
            <a:endParaRPr lang="en-US" dirty="0"/>
          </a:p>
        </p:txBody>
      </p:sp>
      <p:graphicFrame>
        <p:nvGraphicFramePr>
          <p:cNvPr id="91" name="Object 90"/>
          <p:cNvGraphicFramePr>
            <a:graphicFrameLocks noChangeAspect="1"/>
          </p:cNvGraphicFramePr>
          <p:nvPr>
            <p:extLst/>
          </p:nvPr>
        </p:nvGraphicFramePr>
        <p:xfrm>
          <a:off x="13636370" y="9020292"/>
          <a:ext cx="3741931" cy="1497694"/>
        </p:xfrm>
        <a:graphic>
          <a:graphicData uri="http://schemas.openxmlformats.org/presentationml/2006/ole">
            <mc:AlternateContent xmlns:mc="http://schemas.openxmlformats.org/markup-compatibility/2006">
              <mc:Choice xmlns:v="urn:schemas-microsoft-com:vml" Requires="v">
                <p:oleObj spid="_x0000_s4099" name="Equation" r:id="rId6" imgW="1549080" imgH="533160" progId="Equation.DSMT4">
                  <p:embed/>
                </p:oleObj>
              </mc:Choice>
              <mc:Fallback>
                <p:oleObj name="Equation" r:id="rId6" imgW="1549080" imgH="533160" progId="Equation.DSMT4">
                  <p:embed/>
                  <p:pic>
                    <p:nvPicPr>
                      <p:cNvPr id="91" name="Object 9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636370" y="9020292"/>
                        <a:ext cx="3741931" cy="1497694"/>
                      </a:xfrm>
                      <a:prstGeom prst="rect">
                        <a:avLst/>
                      </a:prstGeom>
                      <a:noFill/>
                    </p:spPr>
                  </p:pic>
                </p:oleObj>
              </mc:Fallback>
            </mc:AlternateContent>
          </a:graphicData>
        </a:graphic>
      </p:graphicFrame>
      <p:sp>
        <p:nvSpPr>
          <p:cNvPr id="92" name="TextBox 91"/>
          <p:cNvSpPr txBox="1"/>
          <p:nvPr/>
        </p:nvSpPr>
        <p:spPr>
          <a:xfrm>
            <a:off x="18111369" y="9376396"/>
            <a:ext cx="2403291" cy="646331"/>
          </a:xfrm>
          <a:prstGeom prst="rect">
            <a:avLst/>
          </a:prstGeom>
          <a:noFill/>
        </p:spPr>
        <p:txBody>
          <a:bodyPr wrap="square" rtlCol="0">
            <a:spAutoFit/>
          </a:bodyPr>
          <a:lstStyle/>
          <a:p>
            <a:r>
              <a:rPr lang="en-US" dirty="0"/>
              <a:t>(</a:t>
            </a:r>
            <a:r>
              <a:rPr lang="en-US" dirty="0" err="1"/>
              <a:t>Pompa</a:t>
            </a:r>
            <a:r>
              <a:rPr lang="en-US" dirty="0"/>
              <a:t>)</a:t>
            </a:r>
            <a:endParaRPr lang="en-US" dirty="0"/>
          </a:p>
        </p:txBody>
      </p:sp>
    </p:spTree>
    <p:extLst>
      <p:ext uri="{BB962C8B-B14F-4D97-AF65-F5344CB8AC3E}">
        <p14:creationId xmlns:p14="http://schemas.microsoft.com/office/powerpoint/2010/main" val="75518826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45F2EE-CFC1-4B2A-9305-8E36F791EE75}"/>
              </a:ext>
            </a:extLst>
          </p:cNvPr>
          <p:cNvSpPr>
            <a:spLocks noGrp="1"/>
          </p:cNvSpPr>
          <p:nvPr>
            <p:ph type="sldNum" sz="quarter" idx="16"/>
          </p:nvPr>
        </p:nvSpPr>
        <p:spPr/>
        <p:txBody>
          <a:bodyPr/>
          <a:lstStyle/>
          <a:p>
            <a:fld id="{8544EA45-CFB8-4F03-BA7D-5475ABD8B53C}" type="slidenum">
              <a:rPr lang="en-US"/>
              <a:pPr/>
              <a:t>2</a:t>
            </a:fld>
            <a:endParaRPr lang="en-US"/>
          </a:p>
        </p:txBody>
      </p:sp>
      <p:sp>
        <p:nvSpPr>
          <p:cNvPr id="90170" name="AutoShape 58"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0172" name="AutoShape 60"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3" name="TextBox 42"/>
          <p:cNvSpPr txBox="1"/>
          <p:nvPr/>
        </p:nvSpPr>
        <p:spPr>
          <a:xfrm>
            <a:off x="6544730" y="1533900"/>
            <a:ext cx="13658371" cy="830997"/>
          </a:xfrm>
          <a:prstGeom prst="rect">
            <a:avLst/>
          </a:prstGeom>
          <a:noFill/>
        </p:spPr>
        <p:txBody>
          <a:bodyPr wrap="square" rtlCol="0">
            <a:spAutoFit/>
          </a:bodyPr>
          <a:lstStyle/>
          <a:p>
            <a:pPr algn="ctr"/>
            <a:r>
              <a:rPr lang="id-ID" sz="4800" dirty="0"/>
              <a:t>Model Sistem Tenaga Uap</a:t>
            </a:r>
            <a:endParaRPr lang="en-US" sz="4800" dirty="0"/>
          </a:p>
        </p:txBody>
      </p:sp>
      <p:pic>
        <p:nvPicPr>
          <p:cNvPr id="14" name="Picture 13" descr="Model sistem Tenaga Uap.png"/>
          <p:cNvPicPr>
            <a:picLocks noChangeAspect="1"/>
          </p:cNvPicPr>
          <p:nvPr/>
        </p:nvPicPr>
        <p:blipFill>
          <a:blip r:embed="rId3" cstate="print"/>
          <a:stretch>
            <a:fillRect/>
          </a:stretch>
        </p:blipFill>
        <p:spPr>
          <a:xfrm>
            <a:off x="1211834" y="4716630"/>
            <a:ext cx="12667513" cy="7956608"/>
          </a:xfrm>
          <a:prstGeom prst="rect">
            <a:avLst/>
          </a:prstGeom>
        </p:spPr>
      </p:pic>
      <p:sp>
        <p:nvSpPr>
          <p:cNvPr id="15" name="TextBox 14"/>
          <p:cNvSpPr txBox="1"/>
          <p:nvPr/>
        </p:nvSpPr>
        <p:spPr>
          <a:xfrm>
            <a:off x="14459404" y="5605594"/>
            <a:ext cx="9144000" cy="4524315"/>
          </a:xfrm>
          <a:prstGeom prst="rect">
            <a:avLst/>
          </a:prstGeom>
          <a:noFill/>
        </p:spPr>
        <p:txBody>
          <a:bodyPr wrap="square" rtlCol="0">
            <a:spAutoFit/>
          </a:bodyPr>
          <a:lstStyle/>
          <a:p>
            <a:r>
              <a:rPr lang="en-US" dirty="0" err="1"/>
              <a:t>Sebuah</a:t>
            </a:r>
            <a:r>
              <a:rPr lang="en-US" dirty="0"/>
              <a:t> </a:t>
            </a:r>
            <a:r>
              <a:rPr lang="en-US" dirty="0" err="1"/>
              <a:t>sistem</a:t>
            </a:r>
            <a:r>
              <a:rPr lang="en-US" dirty="0"/>
              <a:t> </a:t>
            </a:r>
            <a:r>
              <a:rPr lang="en-US" dirty="0" err="1"/>
              <a:t>pembangkit</a:t>
            </a:r>
            <a:r>
              <a:rPr lang="en-US" dirty="0"/>
              <a:t> </a:t>
            </a:r>
            <a:r>
              <a:rPr lang="en-US" dirty="0" err="1"/>
              <a:t>tenaga</a:t>
            </a:r>
            <a:r>
              <a:rPr lang="en-US" dirty="0"/>
              <a:t> </a:t>
            </a:r>
            <a:r>
              <a:rPr lang="en-US" dirty="0" err="1"/>
              <a:t>uap</a:t>
            </a:r>
            <a:r>
              <a:rPr lang="en-US" dirty="0"/>
              <a:t> </a:t>
            </a:r>
            <a:r>
              <a:rPr lang="en-US" dirty="0" err="1"/>
              <a:t>terdiri</a:t>
            </a:r>
            <a:r>
              <a:rPr lang="en-US" dirty="0"/>
              <a:t> </a:t>
            </a:r>
            <a:r>
              <a:rPr lang="en-US" dirty="0" err="1"/>
              <a:t>dari</a:t>
            </a:r>
            <a:r>
              <a:rPr lang="en-US" dirty="0"/>
              <a:t> 4 </a:t>
            </a:r>
            <a:r>
              <a:rPr lang="en-US" dirty="0" err="1"/>
              <a:t>buah</a:t>
            </a:r>
            <a:r>
              <a:rPr lang="en-US" dirty="0"/>
              <a:t> </a:t>
            </a:r>
            <a:r>
              <a:rPr lang="en-US" dirty="0" err="1"/>
              <a:t>subsistem</a:t>
            </a:r>
            <a:r>
              <a:rPr lang="en-US" dirty="0"/>
              <a:t>.</a:t>
            </a:r>
          </a:p>
          <a:p>
            <a:pPr lvl="0"/>
            <a:r>
              <a:rPr lang="en-US" b="1" dirty="0" err="1"/>
              <a:t>Subsistem</a:t>
            </a:r>
            <a:r>
              <a:rPr lang="en-US" b="1" dirty="0"/>
              <a:t> A</a:t>
            </a:r>
            <a:r>
              <a:rPr lang="en-US" dirty="0"/>
              <a:t> : </a:t>
            </a:r>
            <a:r>
              <a:rPr lang="en-US" dirty="0" err="1"/>
              <a:t>Merubah</a:t>
            </a:r>
            <a:r>
              <a:rPr lang="en-US" dirty="0"/>
              <a:t> </a:t>
            </a:r>
            <a:r>
              <a:rPr lang="en-US" dirty="0" err="1"/>
              <a:t>kalor</a:t>
            </a:r>
            <a:r>
              <a:rPr lang="en-US" dirty="0"/>
              <a:t> </a:t>
            </a:r>
            <a:r>
              <a:rPr lang="en-US" dirty="0" err="1"/>
              <a:t>menjadi</a:t>
            </a:r>
            <a:r>
              <a:rPr lang="en-US" dirty="0"/>
              <a:t> </a:t>
            </a:r>
            <a:r>
              <a:rPr lang="en-US" dirty="0" err="1"/>
              <a:t>kerja</a:t>
            </a:r>
            <a:r>
              <a:rPr lang="en-US" dirty="0"/>
              <a:t> </a:t>
            </a:r>
          </a:p>
          <a:p>
            <a:pPr lvl="0"/>
            <a:r>
              <a:rPr lang="en-US" b="1" dirty="0" err="1">
                <a:solidFill>
                  <a:schemeClr val="accent1">
                    <a:lumMod val="75000"/>
                  </a:schemeClr>
                </a:solidFill>
              </a:rPr>
              <a:t>Subsistem</a:t>
            </a:r>
            <a:r>
              <a:rPr lang="en-US" b="1" dirty="0">
                <a:solidFill>
                  <a:schemeClr val="accent1">
                    <a:lumMod val="75000"/>
                  </a:schemeClr>
                </a:solidFill>
              </a:rPr>
              <a:t> B</a:t>
            </a:r>
            <a:r>
              <a:rPr lang="en-US" dirty="0"/>
              <a:t> : Boiler </a:t>
            </a:r>
          </a:p>
          <a:p>
            <a:pPr lvl="0"/>
            <a:r>
              <a:rPr lang="en-US" b="1" dirty="0" err="1">
                <a:solidFill>
                  <a:schemeClr val="accent2">
                    <a:lumMod val="75000"/>
                  </a:schemeClr>
                </a:solidFill>
              </a:rPr>
              <a:t>Subsistem</a:t>
            </a:r>
            <a:r>
              <a:rPr lang="en-US" b="1" dirty="0">
                <a:solidFill>
                  <a:schemeClr val="accent2">
                    <a:lumMod val="75000"/>
                  </a:schemeClr>
                </a:solidFill>
              </a:rPr>
              <a:t> C</a:t>
            </a:r>
            <a:r>
              <a:rPr lang="en-US" dirty="0"/>
              <a:t> : </a:t>
            </a:r>
            <a:r>
              <a:rPr lang="en-US" dirty="0" err="1"/>
              <a:t>Pembuangan</a:t>
            </a:r>
            <a:r>
              <a:rPr lang="en-US" dirty="0"/>
              <a:t> </a:t>
            </a:r>
            <a:r>
              <a:rPr lang="en-US" dirty="0" err="1"/>
              <a:t>kalor</a:t>
            </a:r>
            <a:r>
              <a:rPr lang="en-US" dirty="0"/>
              <a:t> </a:t>
            </a:r>
            <a:r>
              <a:rPr lang="en-US" dirty="0" err="1"/>
              <a:t>Q</a:t>
            </a:r>
            <a:r>
              <a:rPr lang="en-US" baseline="-25000" dirty="0" err="1"/>
              <a:t>out</a:t>
            </a:r>
            <a:r>
              <a:rPr lang="en-US" baseline="-25000" dirty="0"/>
              <a:t> </a:t>
            </a:r>
            <a:r>
              <a:rPr lang="en-US" dirty="0" err="1"/>
              <a:t>melalui</a:t>
            </a:r>
            <a:r>
              <a:rPr lang="en-US" dirty="0"/>
              <a:t> </a:t>
            </a:r>
            <a:r>
              <a:rPr lang="en-US" dirty="0" err="1"/>
              <a:t>kondenser</a:t>
            </a:r>
            <a:endParaRPr lang="en-US" dirty="0"/>
          </a:p>
          <a:p>
            <a:r>
              <a:rPr lang="en-US" b="1" dirty="0" err="1">
                <a:solidFill>
                  <a:schemeClr val="accent4">
                    <a:lumMod val="75000"/>
                  </a:schemeClr>
                </a:solidFill>
              </a:rPr>
              <a:t>Subsistem</a:t>
            </a:r>
            <a:r>
              <a:rPr lang="en-US" b="1" dirty="0">
                <a:solidFill>
                  <a:schemeClr val="accent4">
                    <a:lumMod val="75000"/>
                  </a:schemeClr>
                </a:solidFill>
              </a:rPr>
              <a:t> D</a:t>
            </a:r>
            <a:r>
              <a:rPr lang="en-US" dirty="0"/>
              <a:t> : </a:t>
            </a:r>
            <a:r>
              <a:rPr lang="en-US" dirty="0" err="1"/>
              <a:t>Merubah</a:t>
            </a:r>
            <a:r>
              <a:rPr lang="en-US" dirty="0"/>
              <a:t> </a:t>
            </a:r>
            <a:r>
              <a:rPr lang="en-US" dirty="0" err="1"/>
              <a:t>dari</a:t>
            </a:r>
            <a:r>
              <a:rPr lang="en-US" dirty="0"/>
              <a:t> </a:t>
            </a:r>
            <a:r>
              <a:rPr lang="en-US" dirty="0" err="1"/>
              <a:t>gerak</a:t>
            </a:r>
            <a:r>
              <a:rPr lang="en-US" dirty="0"/>
              <a:t> </a:t>
            </a:r>
            <a:r>
              <a:rPr lang="en-US" dirty="0" err="1"/>
              <a:t>rotasi</a:t>
            </a:r>
            <a:r>
              <a:rPr lang="en-US" dirty="0"/>
              <a:t> </a:t>
            </a:r>
            <a:r>
              <a:rPr lang="en-US" dirty="0" err="1"/>
              <a:t>menjadi</a:t>
            </a:r>
            <a:r>
              <a:rPr lang="en-US" dirty="0"/>
              <a:t> </a:t>
            </a:r>
            <a:r>
              <a:rPr lang="en-US" dirty="0" err="1"/>
              <a:t>energi</a:t>
            </a:r>
            <a:r>
              <a:rPr lang="en-US" dirty="0"/>
              <a:t> </a:t>
            </a:r>
            <a:r>
              <a:rPr lang="en-US" dirty="0" err="1"/>
              <a:t>listrik</a:t>
            </a:r>
            <a:endParaRPr lang="en-US" dirty="0"/>
          </a:p>
        </p:txBody>
      </p:sp>
      <p:sp>
        <p:nvSpPr>
          <p:cNvPr id="16" name="TextBox 15"/>
          <p:cNvSpPr txBox="1"/>
          <p:nvPr/>
        </p:nvSpPr>
        <p:spPr>
          <a:xfrm>
            <a:off x="4403329" y="3146970"/>
            <a:ext cx="18133276" cy="2308324"/>
          </a:xfrm>
          <a:prstGeom prst="rect">
            <a:avLst/>
          </a:prstGeom>
          <a:noFill/>
        </p:spPr>
        <p:txBody>
          <a:bodyPr wrap="square" rtlCol="0">
            <a:spAutoFit/>
          </a:bodyPr>
          <a:lstStyle/>
          <a:p>
            <a:r>
              <a:rPr lang="en-US" b="1" dirty="0" err="1"/>
              <a:t>Sistem</a:t>
            </a:r>
            <a:r>
              <a:rPr lang="en-US" b="1" dirty="0"/>
              <a:t> </a:t>
            </a:r>
            <a:r>
              <a:rPr lang="en-US" b="1" dirty="0" err="1"/>
              <a:t>tenaga</a:t>
            </a:r>
            <a:r>
              <a:rPr lang="en-US" b="1" dirty="0"/>
              <a:t> </a:t>
            </a:r>
            <a:r>
              <a:rPr lang="en-US" b="1" dirty="0" err="1"/>
              <a:t>uap</a:t>
            </a:r>
            <a:r>
              <a:rPr lang="en-US" b="1" dirty="0"/>
              <a:t> </a:t>
            </a:r>
            <a:r>
              <a:rPr lang="en-US" dirty="0" err="1"/>
              <a:t>merupakan</a:t>
            </a:r>
            <a:r>
              <a:rPr lang="en-US" dirty="0"/>
              <a:t> </a:t>
            </a:r>
            <a:r>
              <a:rPr lang="en-US" dirty="0" err="1"/>
              <a:t>sistem</a:t>
            </a:r>
            <a:r>
              <a:rPr lang="en-US" dirty="0"/>
              <a:t> yang </a:t>
            </a:r>
            <a:r>
              <a:rPr lang="en-US" dirty="0" err="1"/>
              <a:t>menghasilkan</a:t>
            </a:r>
            <a:r>
              <a:rPr lang="en-US" dirty="0"/>
              <a:t> </a:t>
            </a:r>
            <a:r>
              <a:rPr lang="en-US" dirty="0" err="1"/>
              <a:t>energi</a:t>
            </a:r>
            <a:r>
              <a:rPr lang="en-US" dirty="0"/>
              <a:t> </a:t>
            </a:r>
            <a:r>
              <a:rPr lang="en-US" dirty="0" err="1"/>
              <a:t>mekanik</a:t>
            </a:r>
            <a:r>
              <a:rPr lang="en-US" dirty="0"/>
              <a:t> </a:t>
            </a:r>
            <a:r>
              <a:rPr lang="en-US" dirty="0" err="1"/>
              <a:t>atau</a:t>
            </a:r>
            <a:r>
              <a:rPr lang="en-US" dirty="0"/>
              <a:t> </a:t>
            </a:r>
            <a:r>
              <a:rPr lang="en-US" dirty="0" err="1"/>
              <a:t>listrik</a:t>
            </a:r>
            <a:r>
              <a:rPr lang="en-US" dirty="0"/>
              <a:t> </a:t>
            </a:r>
            <a:r>
              <a:rPr lang="en-US" dirty="0" err="1"/>
              <a:t>dari</a:t>
            </a:r>
            <a:r>
              <a:rPr lang="en-US" dirty="0"/>
              <a:t> </a:t>
            </a:r>
            <a:r>
              <a:rPr lang="en-US" dirty="0" err="1"/>
              <a:t>sumber</a:t>
            </a:r>
            <a:r>
              <a:rPr lang="en-US" dirty="0"/>
              <a:t> </a:t>
            </a:r>
            <a:r>
              <a:rPr lang="en-US" dirty="0" err="1"/>
              <a:t>energi</a:t>
            </a:r>
            <a:r>
              <a:rPr lang="en-US" dirty="0"/>
              <a:t> lain </a:t>
            </a:r>
            <a:r>
              <a:rPr lang="en-US" dirty="0" err="1"/>
              <a:t>seperti</a:t>
            </a:r>
            <a:r>
              <a:rPr lang="en-US" dirty="0"/>
              <a:t>, </a:t>
            </a:r>
            <a:r>
              <a:rPr lang="en-US" dirty="0" err="1"/>
              <a:t>energi</a:t>
            </a:r>
            <a:r>
              <a:rPr lang="en-US" dirty="0"/>
              <a:t> </a:t>
            </a:r>
            <a:r>
              <a:rPr lang="en-US" dirty="0" err="1"/>
              <a:t>kimia</a:t>
            </a:r>
            <a:r>
              <a:rPr lang="en-US" dirty="0"/>
              <a:t>, </a:t>
            </a:r>
            <a:r>
              <a:rPr lang="en-US" dirty="0" err="1"/>
              <a:t>panas</a:t>
            </a:r>
            <a:r>
              <a:rPr lang="en-US" dirty="0"/>
              <a:t> </a:t>
            </a:r>
            <a:r>
              <a:rPr lang="en-US" dirty="0" err="1"/>
              <a:t>matahari</a:t>
            </a:r>
            <a:r>
              <a:rPr lang="en-US" dirty="0"/>
              <a:t>, </a:t>
            </a:r>
            <a:r>
              <a:rPr lang="en-US" dirty="0" err="1"/>
              <a:t>dan</a:t>
            </a:r>
            <a:r>
              <a:rPr lang="en-US" dirty="0"/>
              <a:t> </a:t>
            </a:r>
            <a:r>
              <a:rPr lang="en-US" dirty="0" err="1"/>
              <a:t>nuklir</a:t>
            </a:r>
            <a:r>
              <a:rPr lang="en-US" dirty="0"/>
              <a:t>. </a:t>
            </a:r>
            <a:r>
              <a:rPr lang="en-US" dirty="0" err="1"/>
              <a:t>Sistem</a:t>
            </a:r>
            <a:r>
              <a:rPr lang="en-US" dirty="0"/>
              <a:t> </a:t>
            </a:r>
            <a:r>
              <a:rPr lang="en-US" dirty="0" err="1"/>
              <a:t>tenaga</a:t>
            </a:r>
            <a:r>
              <a:rPr lang="en-US" dirty="0"/>
              <a:t> </a:t>
            </a:r>
            <a:r>
              <a:rPr lang="en-US" dirty="0" err="1"/>
              <a:t>uap</a:t>
            </a:r>
            <a:r>
              <a:rPr lang="en-US" dirty="0"/>
              <a:t> </a:t>
            </a:r>
            <a:r>
              <a:rPr lang="en-US" dirty="0" err="1"/>
              <a:t>merupakan</a:t>
            </a:r>
            <a:r>
              <a:rPr lang="en-US" dirty="0"/>
              <a:t> </a:t>
            </a:r>
            <a:r>
              <a:rPr lang="en-US" dirty="0" err="1"/>
              <a:t>subsistem</a:t>
            </a:r>
            <a:r>
              <a:rPr lang="en-US" dirty="0"/>
              <a:t> </a:t>
            </a:r>
            <a:r>
              <a:rPr lang="en-US" dirty="0" err="1"/>
              <a:t>dari</a:t>
            </a:r>
            <a:r>
              <a:rPr lang="en-US" dirty="0"/>
              <a:t> </a:t>
            </a:r>
            <a:r>
              <a:rPr lang="en-US" dirty="0" err="1"/>
              <a:t>sistem</a:t>
            </a:r>
            <a:r>
              <a:rPr lang="en-US" dirty="0"/>
              <a:t> </a:t>
            </a:r>
            <a:r>
              <a:rPr lang="en-US" dirty="0" err="1"/>
              <a:t>pembangkit</a:t>
            </a:r>
            <a:r>
              <a:rPr lang="en-US" dirty="0"/>
              <a:t> </a:t>
            </a:r>
            <a:r>
              <a:rPr lang="en-US" dirty="0" err="1"/>
              <a:t>listrik</a:t>
            </a:r>
            <a:r>
              <a:rPr lang="en-US" dirty="0"/>
              <a:t> </a:t>
            </a:r>
            <a:r>
              <a:rPr lang="en-US" dirty="0" err="1"/>
              <a:t>tenaga</a:t>
            </a:r>
            <a:r>
              <a:rPr lang="en-US" dirty="0"/>
              <a:t> </a:t>
            </a:r>
            <a:r>
              <a:rPr lang="en-US" dirty="0" err="1"/>
              <a:t>uap</a:t>
            </a:r>
            <a:r>
              <a:rPr lang="en-US" dirty="0"/>
              <a:t> yang </a:t>
            </a:r>
            <a:r>
              <a:rPr lang="en-US" dirty="0" err="1"/>
              <a:t>merubah</a:t>
            </a:r>
            <a:r>
              <a:rPr lang="en-US" dirty="0"/>
              <a:t> </a:t>
            </a:r>
            <a:r>
              <a:rPr lang="en-US" dirty="0" err="1"/>
              <a:t>kalor</a:t>
            </a:r>
            <a:r>
              <a:rPr lang="en-US" dirty="0"/>
              <a:t> </a:t>
            </a:r>
            <a:r>
              <a:rPr lang="en-US" dirty="0" err="1"/>
              <a:t>menjadi</a:t>
            </a:r>
            <a:r>
              <a:rPr lang="en-US" dirty="0"/>
              <a:t> </a:t>
            </a:r>
            <a:r>
              <a:rPr lang="en-US" dirty="0" err="1"/>
              <a:t>kerja</a:t>
            </a:r>
            <a:r>
              <a:rPr lang="en-US" dirty="0"/>
              <a:t>.</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45F2EE-CFC1-4B2A-9305-8E36F791EE75}"/>
              </a:ext>
            </a:extLst>
          </p:cNvPr>
          <p:cNvSpPr>
            <a:spLocks noGrp="1"/>
          </p:cNvSpPr>
          <p:nvPr>
            <p:ph type="sldNum" sz="quarter" idx="16"/>
          </p:nvPr>
        </p:nvSpPr>
        <p:spPr/>
        <p:txBody>
          <a:bodyPr/>
          <a:lstStyle/>
          <a:p>
            <a:fld id="{8544EA45-CFB8-4F03-BA7D-5475ABD8B53C}" type="slidenum">
              <a:rPr lang="en-US"/>
              <a:pPr/>
              <a:t>3</a:t>
            </a:fld>
            <a:endParaRPr lang="en-US"/>
          </a:p>
        </p:txBody>
      </p:sp>
      <p:sp>
        <p:nvSpPr>
          <p:cNvPr id="90170" name="AutoShape 58"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0172" name="AutoShape 60"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3" name="TextBox 42"/>
          <p:cNvSpPr txBox="1"/>
          <p:nvPr/>
        </p:nvSpPr>
        <p:spPr>
          <a:xfrm>
            <a:off x="6544730" y="1773381"/>
            <a:ext cx="13658371" cy="830997"/>
          </a:xfrm>
          <a:prstGeom prst="rect">
            <a:avLst/>
          </a:prstGeom>
          <a:noFill/>
        </p:spPr>
        <p:txBody>
          <a:bodyPr wrap="square" rtlCol="0">
            <a:spAutoFit/>
          </a:bodyPr>
          <a:lstStyle/>
          <a:p>
            <a:pPr algn="ctr"/>
            <a:r>
              <a:rPr lang="id-ID" sz="4800" dirty="0"/>
              <a:t>Subsistem A</a:t>
            </a:r>
            <a:endParaRPr lang="en-US" sz="4800" dirty="0"/>
          </a:p>
        </p:txBody>
      </p:sp>
      <p:sp>
        <p:nvSpPr>
          <p:cNvPr id="44" name="TextBox 43"/>
          <p:cNvSpPr txBox="1"/>
          <p:nvPr/>
        </p:nvSpPr>
        <p:spPr>
          <a:xfrm>
            <a:off x="8482604" y="3698837"/>
            <a:ext cx="14293486" cy="6740307"/>
          </a:xfrm>
          <a:prstGeom prst="rect">
            <a:avLst/>
          </a:prstGeom>
          <a:noFill/>
        </p:spPr>
        <p:txBody>
          <a:bodyPr wrap="square" rtlCol="0">
            <a:spAutoFit/>
          </a:bodyPr>
          <a:lstStyle/>
          <a:p>
            <a:pPr marL="571500" indent="-571500">
              <a:buFont typeface="Arial" panose="020B0604020202020204" pitchFamily="34" charset="0"/>
              <a:buChar char="•"/>
            </a:pPr>
            <a:r>
              <a:rPr lang="id-ID" dirty="0"/>
              <a:t>Subsistem A merupakan subsistem utama dari sistem pembangkit tenaga uap di mana subsistem tersebut merupakan siklus pompa daya. Pada materi ini dibahas siklus Rankine sebagai siklus pompa daya untuk sistem tenaga uap.</a:t>
            </a:r>
          </a:p>
          <a:p>
            <a:pPr marL="571500" indent="-571500">
              <a:buFont typeface="Arial" panose="020B0604020202020204" pitchFamily="34" charset="0"/>
              <a:buChar char="•"/>
            </a:pPr>
            <a:r>
              <a:rPr lang="id-ID" dirty="0"/>
              <a:t>Kerja W yang dihasilkan akan digunakan oleh generator listrik pada subsistem D untuk menghasilkan listrik.</a:t>
            </a:r>
          </a:p>
          <a:p>
            <a:pPr marL="571500" indent="-571500">
              <a:buFont typeface="Arial" panose="020B0604020202020204" pitchFamily="34" charset="0"/>
              <a:buChar char="•"/>
            </a:pPr>
            <a:r>
              <a:rPr lang="id-ID" dirty="0"/>
              <a:t>Kalor yang masuk melalui boiler berasal dari proses pembakaran bahan bakar seperti minyak bumi, batu bara, biomassa, dan nuklir. Atau bisa juga berasal dari panas matahari, panas bumi, dan lainnya</a:t>
            </a:r>
          </a:p>
          <a:p>
            <a:pPr marL="571500" indent="-571500">
              <a:buFont typeface="Arial" panose="020B0604020202020204" pitchFamily="34" charset="0"/>
              <a:buChar char="•"/>
            </a:pPr>
            <a:r>
              <a:rPr lang="id-ID" dirty="0"/>
              <a:t>Kalor yang dibuang melalui kondenser yang selanjutnya menggunakan menara pendingin untuk membuang kalornya</a:t>
            </a:r>
          </a:p>
        </p:txBody>
      </p:sp>
      <p:pic>
        <p:nvPicPr>
          <p:cNvPr id="12" name="Picture 11" descr="Model sistem Tenaga Uap.png"/>
          <p:cNvPicPr>
            <a:picLocks noChangeAspect="1"/>
          </p:cNvPicPr>
          <p:nvPr/>
        </p:nvPicPr>
        <p:blipFill rotWithShape="1">
          <a:blip r:embed="rId3" cstate="print"/>
          <a:srcRect l="18989" t="25545" r="57637"/>
          <a:stretch/>
        </p:blipFill>
        <p:spPr>
          <a:xfrm>
            <a:off x="3224028" y="3590260"/>
            <a:ext cx="4072576" cy="8148270"/>
          </a:xfrm>
          <a:prstGeom prst="rect">
            <a:avLst/>
          </a:prstGeom>
        </p:spPr>
      </p:pic>
      <p:sp>
        <p:nvSpPr>
          <p:cNvPr id="3" name="TextBox 2"/>
          <p:cNvSpPr txBox="1"/>
          <p:nvPr/>
        </p:nvSpPr>
        <p:spPr>
          <a:xfrm>
            <a:off x="7470776" y="5758526"/>
            <a:ext cx="762000" cy="646331"/>
          </a:xfrm>
          <a:prstGeom prst="rect">
            <a:avLst/>
          </a:prstGeom>
          <a:noFill/>
        </p:spPr>
        <p:txBody>
          <a:bodyPr wrap="square" rtlCol="0">
            <a:spAutoFit/>
          </a:bodyPr>
          <a:lstStyle/>
          <a:p>
            <a:r>
              <a:rPr lang="id-ID" dirty="0"/>
              <a:t>W</a:t>
            </a:r>
            <a:endParaRPr lang="id-ID" dirty="0"/>
          </a:p>
        </p:txBody>
      </p:sp>
      <p:sp>
        <p:nvSpPr>
          <p:cNvPr id="16" name="TextBox 15"/>
          <p:cNvSpPr txBox="1"/>
          <p:nvPr/>
        </p:nvSpPr>
        <p:spPr>
          <a:xfrm>
            <a:off x="7405463" y="8528644"/>
            <a:ext cx="762000" cy="646331"/>
          </a:xfrm>
          <a:prstGeom prst="rect">
            <a:avLst/>
          </a:prstGeom>
          <a:noFill/>
        </p:spPr>
        <p:txBody>
          <a:bodyPr wrap="square" rtlCol="0">
            <a:spAutoFit/>
          </a:bodyPr>
          <a:lstStyle/>
          <a:p>
            <a:r>
              <a:rPr lang="id-ID" dirty="0"/>
              <a:t>Q</a:t>
            </a:r>
            <a:r>
              <a:rPr lang="id-ID" baseline="-25000" dirty="0"/>
              <a:t>c</a:t>
            </a:r>
            <a:endParaRPr lang="id-ID" dirty="0"/>
          </a:p>
        </p:txBody>
      </p:sp>
      <p:sp>
        <p:nvSpPr>
          <p:cNvPr id="17" name="TextBox 16"/>
          <p:cNvSpPr txBox="1"/>
          <p:nvPr/>
        </p:nvSpPr>
        <p:spPr>
          <a:xfrm>
            <a:off x="2483799" y="7467593"/>
            <a:ext cx="762000" cy="646331"/>
          </a:xfrm>
          <a:prstGeom prst="rect">
            <a:avLst/>
          </a:prstGeom>
          <a:noFill/>
        </p:spPr>
        <p:txBody>
          <a:bodyPr wrap="square" rtlCol="0">
            <a:spAutoFit/>
          </a:bodyPr>
          <a:lstStyle/>
          <a:p>
            <a:r>
              <a:rPr lang="id-ID" dirty="0"/>
              <a:t>Q</a:t>
            </a:r>
            <a:r>
              <a:rPr lang="id-ID" baseline="-25000" dirty="0"/>
              <a:t>h</a:t>
            </a:r>
            <a:endParaRPr lang="id-ID" dirty="0"/>
          </a:p>
        </p:txBody>
      </p:sp>
    </p:spTree>
    <p:extLst>
      <p:ext uri="{BB962C8B-B14F-4D97-AF65-F5344CB8AC3E}">
        <p14:creationId xmlns:p14="http://schemas.microsoft.com/office/powerpoint/2010/main" val="8189609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45F2EE-CFC1-4B2A-9305-8E36F791EE75}"/>
              </a:ext>
            </a:extLst>
          </p:cNvPr>
          <p:cNvSpPr>
            <a:spLocks noGrp="1"/>
          </p:cNvSpPr>
          <p:nvPr>
            <p:ph type="sldNum" sz="quarter" idx="16"/>
          </p:nvPr>
        </p:nvSpPr>
        <p:spPr/>
        <p:txBody>
          <a:bodyPr/>
          <a:lstStyle/>
          <a:p>
            <a:fld id="{8544EA45-CFB8-4F03-BA7D-5475ABD8B53C}" type="slidenum">
              <a:rPr lang="en-US"/>
              <a:pPr/>
              <a:t>4</a:t>
            </a:fld>
            <a:endParaRPr lang="en-US"/>
          </a:p>
        </p:txBody>
      </p:sp>
      <p:sp>
        <p:nvSpPr>
          <p:cNvPr id="90170" name="AutoShape 58"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0172" name="AutoShape 60"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 name="Picture 9" descr="Model sistem Tenaga Uap.png"/>
          <p:cNvPicPr>
            <a:picLocks noChangeAspect="1"/>
          </p:cNvPicPr>
          <p:nvPr/>
        </p:nvPicPr>
        <p:blipFill rotWithShape="1">
          <a:blip r:embed="rId3" cstate="print"/>
          <a:srcRect r="79464" b="11247"/>
          <a:stretch/>
        </p:blipFill>
        <p:spPr>
          <a:xfrm>
            <a:off x="3846173" y="3867547"/>
            <a:ext cx="3189169" cy="8657453"/>
          </a:xfrm>
          <a:prstGeom prst="rect">
            <a:avLst/>
          </a:prstGeom>
        </p:spPr>
      </p:pic>
      <p:sp>
        <p:nvSpPr>
          <p:cNvPr id="13" name="TextBox 12"/>
          <p:cNvSpPr txBox="1"/>
          <p:nvPr/>
        </p:nvSpPr>
        <p:spPr>
          <a:xfrm>
            <a:off x="6544730" y="1773381"/>
            <a:ext cx="13658371" cy="830997"/>
          </a:xfrm>
          <a:prstGeom prst="rect">
            <a:avLst/>
          </a:prstGeom>
          <a:noFill/>
        </p:spPr>
        <p:txBody>
          <a:bodyPr wrap="square" rtlCol="0">
            <a:spAutoFit/>
          </a:bodyPr>
          <a:lstStyle/>
          <a:p>
            <a:pPr algn="ctr"/>
            <a:r>
              <a:rPr lang="id-ID" sz="4800" dirty="0"/>
              <a:t>Subsistem B</a:t>
            </a:r>
            <a:endParaRPr lang="en-US" sz="4800" dirty="0"/>
          </a:p>
        </p:txBody>
      </p:sp>
      <p:sp>
        <p:nvSpPr>
          <p:cNvPr id="14" name="TextBox 13"/>
          <p:cNvSpPr txBox="1"/>
          <p:nvPr/>
        </p:nvSpPr>
        <p:spPr>
          <a:xfrm>
            <a:off x="8482604" y="3698837"/>
            <a:ext cx="14293486" cy="7294305"/>
          </a:xfrm>
          <a:prstGeom prst="rect">
            <a:avLst/>
          </a:prstGeom>
          <a:noFill/>
        </p:spPr>
        <p:txBody>
          <a:bodyPr wrap="square" rtlCol="0">
            <a:spAutoFit/>
          </a:bodyPr>
          <a:lstStyle/>
          <a:p>
            <a:pPr marL="571500" indent="-571500">
              <a:buFont typeface="Arial" panose="020B0604020202020204" pitchFamily="34" charset="0"/>
              <a:buChar char="•"/>
            </a:pPr>
            <a:r>
              <a:rPr lang="id-ID" dirty="0"/>
              <a:t>Subsistem B merupakan subsistem pendukung untuk subsistem A sebagai sumber kalor yang digunakan pada boiler untuk memanaskan fluida kerja yang umumnya menggunakan air</a:t>
            </a:r>
          </a:p>
          <a:p>
            <a:pPr marL="571500" indent="-571500">
              <a:buFont typeface="Arial" panose="020B0604020202020204" pitchFamily="34" charset="0"/>
              <a:buChar char="•"/>
            </a:pPr>
            <a:r>
              <a:rPr lang="id-ID" dirty="0"/>
              <a:t>Untuk bahan bakar minyak bumi, batubara, atau biomassa dalam proses pembakarannya memerlukan oksigen. </a:t>
            </a:r>
          </a:p>
          <a:p>
            <a:pPr marL="571500" indent="-571500">
              <a:buFont typeface="Arial" panose="020B0604020202020204" pitchFamily="34" charset="0"/>
              <a:buChar char="•"/>
            </a:pPr>
            <a:r>
              <a:rPr lang="id-ID" dirty="0"/>
              <a:t>Produk yang dihasilkan selain kalor juga gas karbon dioksida, gas nitrat, gas sulfat, partikel debu, dan abu sisa pembakaran. Semua ini menyebabkan polusi udara dan meningkatnya temperatur permukaan Bumi</a:t>
            </a:r>
          </a:p>
          <a:p>
            <a:pPr marL="571500" indent="-571500">
              <a:buFont typeface="Arial" panose="020B0604020202020204" pitchFamily="34" charset="0"/>
              <a:buChar char="•"/>
            </a:pPr>
            <a:r>
              <a:rPr lang="id-ID" dirty="0"/>
              <a:t>Namun untuk sumber panas menggunakan panas matahari yang difokuskan menggunakan cermin parabola tidak menghasilkan polusi. Kelemahannya adalah biaya instalasi yang jauh lebih mahal.</a:t>
            </a:r>
          </a:p>
        </p:txBody>
      </p:sp>
    </p:spTree>
    <p:extLst>
      <p:ext uri="{BB962C8B-B14F-4D97-AF65-F5344CB8AC3E}">
        <p14:creationId xmlns:p14="http://schemas.microsoft.com/office/powerpoint/2010/main" val="97841942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45F2EE-CFC1-4B2A-9305-8E36F791EE75}"/>
              </a:ext>
            </a:extLst>
          </p:cNvPr>
          <p:cNvSpPr>
            <a:spLocks noGrp="1"/>
          </p:cNvSpPr>
          <p:nvPr>
            <p:ph type="sldNum" sz="quarter" idx="16"/>
          </p:nvPr>
        </p:nvSpPr>
        <p:spPr/>
        <p:txBody>
          <a:bodyPr/>
          <a:lstStyle/>
          <a:p>
            <a:fld id="{8544EA45-CFB8-4F03-BA7D-5475ABD8B53C}" type="slidenum">
              <a:rPr lang="en-US"/>
              <a:pPr/>
              <a:t>5</a:t>
            </a:fld>
            <a:endParaRPr lang="en-US"/>
          </a:p>
        </p:txBody>
      </p:sp>
      <p:sp>
        <p:nvSpPr>
          <p:cNvPr id="90170" name="AutoShape 58"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0172" name="AutoShape 60"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3" name="TextBox 12"/>
          <p:cNvSpPr txBox="1"/>
          <p:nvPr/>
        </p:nvSpPr>
        <p:spPr>
          <a:xfrm>
            <a:off x="6544730" y="1773381"/>
            <a:ext cx="13658371" cy="830997"/>
          </a:xfrm>
          <a:prstGeom prst="rect">
            <a:avLst/>
          </a:prstGeom>
          <a:noFill/>
        </p:spPr>
        <p:txBody>
          <a:bodyPr wrap="square" rtlCol="0">
            <a:spAutoFit/>
          </a:bodyPr>
          <a:lstStyle/>
          <a:p>
            <a:pPr algn="ctr"/>
            <a:r>
              <a:rPr lang="id-ID" sz="4800" dirty="0"/>
              <a:t>Subsistem </a:t>
            </a:r>
            <a:r>
              <a:rPr lang="id-ID" sz="4800" dirty="0"/>
              <a:t>C</a:t>
            </a:r>
            <a:endParaRPr lang="en-US" sz="4800" dirty="0"/>
          </a:p>
        </p:txBody>
      </p:sp>
      <p:sp>
        <p:nvSpPr>
          <p:cNvPr id="14" name="TextBox 13"/>
          <p:cNvSpPr txBox="1"/>
          <p:nvPr/>
        </p:nvSpPr>
        <p:spPr>
          <a:xfrm>
            <a:off x="10649404" y="3698837"/>
            <a:ext cx="12126686" cy="6740307"/>
          </a:xfrm>
          <a:prstGeom prst="rect">
            <a:avLst/>
          </a:prstGeom>
          <a:noFill/>
        </p:spPr>
        <p:txBody>
          <a:bodyPr wrap="square" rtlCol="0">
            <a:spAutoFit/>
          </a:bodyPr>
          <a:lstStyle/>
          <a:p>
            <a:pPr marL="571500" indent="-571500">
              <a:buFont typeface="Arial" panose="020B0604020202020204" pitchFamily="34" charset="0"/>
              <a:buChar char="•"/>
            </a:pPr>
            <a:r>
              <a:rPr lang="id-ID" dirty="0"/>
              <a:t>Subsistem </a:t>
            </a:r>
            <a:r>
              <a:rPr lang="id-ID" dirty="0"/>
              <a:t>C</a:t>
            </a:r>
            <a:r>
              <a:rPr lang="id-ID" dirty="0"/>
              <a:t> merupakan subsistem pendukung untuk subsistem A sebagai sistem yang digunakan untuk membuang kalor dari kondenser. </a:t>
            </a:r>
            <a:endParaRPr lang="id-ID" dirty="0"/>
          </a:p>
          <a:p>
            <a:pPr marL="571500" indent="-571500">
              <a:buFont typeface="Arial" panose="020B0604020202020204" pitchFamily="34" charset="0"/>
              <a:buChar char="•"/>
            </a:pPr>
            <a:r>
              <a:rPr lang="id-ID" dirty="0"/>
              <a:t>Kondenser yang merupakan alat penukar kalor di mana fluida kerja yang mengalir dari turbin berupa uap air temperatur tinggi didinginkan menggunakan air dingin tanpa terjadi pencampuran</a:t>
            </a:r>
          </a:p>
          <a:p>
            <a:pPr marL="571500" indent="-571500">
              <a:buFont typeface="Arial" panose="020B0604020202020204" pitchFamily="34" charset="0"/>
              <a:buChar char="•"/>
            </a:pPr>
            <a:r>
              <a:rPr lang="id-ID" dirty="0"/>
              <a:t>Air dingin masuk kondenser setelah keluar menjadi hangat karena menerima kalor dari uap air temperatur tinggi.</a:t>
            </a:r>
          </a:p>
          <a:p>
            <a:pPr marL="571500" indent="-571500">
              <a:buFont typeface="Arial" panose="020B0604020202020204" pitchFamily="34" charset="0"/>
              <a:buChar char="•"/>
            </a:pPr>
            <a:r>
              <a:rPr lang="id-ID" dirty="0"/>
              <a:t>Air hangat tadi dialirkan melalui menara pendingin untuk membuang kalor ke udara.   </a:t>
            </a:r>
          </a:p>
        </p:txBody>
      </p:sp>
      <p:pic>
        <p:nvPicPr>
          <p:cNvPr id="8" name="Picture 7" descr="Model sistem Tenaga Uap.png"/>
          <p:cNvPicPr>
            <a:picLocks noChangeAspect="1"/>
          </p:cNvPicPr>
          <p:nvPr/>
        </p:nvPicPr>
        <p:blipFill rotWithShape="1">
          <a:blip r:embed="rId3" cstate="print"/>
          <a:srcRect l="42191"/>
          <a:stretch/>
        </p:blipFill>
        <p:spPr>
          <a:xfrm>
            <a:off x="2681063" y="3410344"/>
            <a:ext cx="7322971" cy="7956608"/>
          </a:xfrm>
          <a:prstGeom prst="rect">
            <a:avLst/>
          </a:prstGeom>
        </p:spPr>
      </p:pic>
      <p:sp>
        <p:nvSpPr>
          <p:cNvPr id="3" name="Rectangle 2"/>
          <p:cNvSpPr/>
          <p:nvPr/>
        </p:nvSpPr>
        <p:spPr>
          <a:xfrm>
            <a:off x="2681063" y="5486400"/>
            <a:ext cx="3661485" cy="26778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97396952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45F2EE-CFC1-4B2A-9305-8E36F791EE75}"/>
              </a:ext>
            </a:extLst>
          </p:cNvPr>
          <p:cNvSpPr>
            <a:spLocks noGrp="1"/>
          </p:cNvSpPr>
          <p:nvPr>
            <p:ph type="sldNum" sz="quarter" idx="16"/>
          </p:nvPr>
        </p:nvSpPr>
        <p:spPr/>
        <p:txBody>
          <a:bodyPr/>
          <a:lstStyle/>
          <a:p>
            <a:fld id="{8544EA45-CFB8-4F03-BA7D-5475ABD8B53C}" type="slidenum">
              <a:rPr lang="en-US"/>
              <a:pPr/>
              <a:t>6</a:t>
            </a:fld>
            <a:endParaRPr lang="en-US"/>
          </a:p>
        </p:txBody>
      </p:sp>
      <p:sp>
        <p:nvSpPr>
          <p:cNvPr id="90170" name="AutoShape 58"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0172" name="AutoShape 60"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3" name="TextBox 12"/>
          <p:cNvSpPr txBox="1"/>
          <p:nvPr/>
        </p:nvSpPr>
        <p:spPr>
          <a:xfrm>
            <a:off x="6544730" y="1773381"/>
            <a:ext cx="13658371" cy="830997"/>
          </a:xfrm>
          <a:prstGeom prst="rect">
            <a:avLst/>
          </a:prstGeom>
          <a:noFill/>
        </p:spPr>
        <p:txBody>
          <a:bodyPr wrap="square" rtlCol="0">
            <a:spAutoFit/>
          </a:bodyPr>
          <a:lstStyle/>
          <a:p>
            <a:pPr algn="ctr"/>
            <a:r>
              <a:rPr lang="id-ID" sz="4800" dirty="0"/>
              <a:t>Subsistem D</a:t>
            </a:r>
            <a:endParaRPr lang="en-US" sz="4800" dirty="0"/>
          </a:p>
        </p:txBody>
      </p:sp>
      <p:sp>
        <p:nvSpPr>
          <p:cNvPr id="14" name="TextBox 13"/>
          <p:cNvSpPr txBox="1"/>
          <p:nvPr/>
        </p:nvSpPr>
        <p:spPr>
          <a:xfrm>
            <a:off x="8929458" y="3698837"/>
            <a:ext cx="13846633" cy="6740307"/>
          </a:xfrm>
          <a:prstGeom prst="rect">
            <a:avLst/>
          </a:prstGeom>
          <a:noFill/>
        </p:spPr>
        <p:txBody>
          <a:bodyPr wrap="square" rtlCol="0">
            <a:spAutoFit/>
          </a:bodyPr>
          <a:lstStyle/>
          <a:p>
            <a:pPr marL="571500" indent="-571500">
              <a:buFont typeface="Arial" panose="020B0604020202020204" pitchFamily="34" charset="0"/>
              <a:buChar char="•"/>
            </a:pPr>
            <a:r>
              <a:rPr lang="id-ID" dirty="0"/>
              <a:t>Subsistem D merupakan subsistem yang merubah kerja dari subsistem A menjadi energi listrik menggunakan generator listrik</a:t>
            </a:r>
          </a:p>
          <a:p>
            <a:pPr marL="571500" indent="-571500">
              <a:buFont typeface="Arial" panose="020B0604020202020204" pitchFamily="34" charset="0"/>
              <a:buChar char="•"/>
            </a:pPr>
            <a:r>
              <a:rPr lang="id-ID" dirty="0"/>
              <a:t>Generator listrik merubah kerja dalam bentuk gerak rotasi berdasarkan prinsip hukum Faraday diperoleh tegangan listrik AC yang besarnya bergantung pada kecepatan rotasi yang dihasilkan turbin pada subsistem A</a:t>
            </a:r>
          </a:p>
          <a:p>
            <a:pPr marL="571500" indent="-571500">
              <a:buFont typeface="Arial" panose="020B0604020202020204" pitchFamily="34" charset="0"/>
              <a:buChar char="•"/>
            </a:pPr>
            <a:r>
              <a:rPr lang="id-ID" dirty="0"/>
              <a:t>Secara keseluruhan interaksi sistem sebuah sistem tenaga uap dengan lingkungan sebagai input yang masuk ke sistem berupa udara, bahan bakar, daya listrik untuk pompa pada subsistem A, dan daya listrik untuk pompa pada subsistem C</a:t>
            </a:r>
          </a:p>
          <a:p>
            <a:pPr marL="571500" indent="-571500">
              <a:buFont typeface="Arial" panose="020B0604020202020204" pitchFamily="34" charset="0"/>
              <a:buChar char="•"/>
            </a:pPr>
            <a:r>
              <a:rPr lang="id-ID" dirty="0"/>
              <a:t>Sedangkan outputnya berupa energi listrik, kalor yang dibuang ke udara, dan gas buang hasil pembakaran</a:t>
            </a:r>
            <a:endParaRPr lang="id-ID" dirty="0"/>
          </a:p>
        </p:txBody>
      </p:sp>
      <p:sp>
        <p:nvSpPr>
          <p:cNvPr id="3" name="Rectangle 2"/>
          <p:cNvSpPr/>
          <p:nvPr/>
        </p:nvSpPr>
        <p:spPr>
          <a:xfrm>
            <a:off x="2681063" y="5486400"/>
            <a:ext cx="3661485" cy="26778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pic>
        <p:nvPicPr>
          <p:cNvPr id="9" name="Picture 8" descr="Model sistem Tenaga Uap.png"/>
          <p:cNvPicPr>
            <a:picLocks noChangeAspect="1"/>
          </p:cNvPicPr>
          <p:nvPr/>
        </p:nvPicPr>
        <p:blipFill rotWithShape="1">
          <a:blip r:embed="rId3" cstate="print"/>
          <a:srcRect l="41331" t="22807" r="29795" b="38064"/>
          <a:stretch/>
        </p:blipFill>
        <p:spPr>
          <a:xfrm>
            <a:off x="3573689" y="5268685"/>
            <a:ext cx="4463143" cy="3798986"/>
          </a:xfrm>
          <a:prstGeom prst="rect">
            <a:avLst/>
          </a:prstGeom>
        </p:spPr>
      </p:pic>
    </p:spTree>
    <p:extLst>
      <p:ext uri="{BB962C8B-B14F-4D97-AF65-F5344CB8AC3E}">
        <p14:creationId xmlns:p14="http://schemas.microsoft.com/office/powerpoint/2010/main" val="96200941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45F2EE-CFC1-4B2A-9305-8E36F791EE75}"/>
              </a:ext>
            </a:extLst>
          </p:cNvPr>
          <p:cNvSpPr>
            <a:spLocks noGrp="1"/>
          </p:cNvSpPr>
          <p:nvPr>
            <p:ph type="sldNum" sz="quarter" idx="16"/>
          </p:nvPr>
        </p:nvSpPr>
        <p:spPr/>
        <p:txBody>
          <a:bodyPr/>
          <a:lstStyle/>
          <a:p>
            <a:fld id="{8544EA45-CFB8-4F03-BA7D-5475ABD8B53C}" type="slidenum">
              <a:rPr lang="en-US"/>
              <a:pPr/>
              <a:t>7</a:t>
            </a:fld>
            <a:endParaRPr lang="en-US"/>
          </a:p>
        </p:txBody>
      </p:sp>
      <p:sp>
        <p:nvSpPr>
          <p:cNvPr id="90170" name="AutoShape 58"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0172" name="AutoShape 60"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3" name="TextBox 42"/>
          <p:cNvSpPr txBox="1"/>
          <p:nvPr/>
        </p:nvSpPr>
        <p:spPr>
          <a:xfrm>
            <a:off x="6544730" y="1533900"/>
            <a:ext cx="13658371" cy="830997"/>
          </a:xfrm>
          <a:prstGeom prst="rect">
            <a:avLst/>
          </a:prstGeom>
          <a:noFill/>
        </p:spPr>
        <p:txBody>
          <a:bodyPr wrap="square" rtlCol="0">
            <a:spAutoFit/>
          </a:bodyPr>
          <a:lstStyle/>
          <a:p>
            <a:pPr algn="ctr"/>
            <a:r>
              <a:rPr lang="id-ID" sz="4800" dirty="0"/>
              <a:t>Siklus Rankine</a:t>
            </a:r>
            <a:endParaRPr lang="en-US" sz="4800" dirty="0"/>
          </a:p>
        </p:txBody>
      </p:sp>
      <p:sp>
        <p:nvSpPr>
          <p:cNvPr id="16" name="TextBox 15"/>
          <p:cNvSpPr txBox="1"/>
          <p:nvPr/>
        </p:nvSpPr>
        <p:spPr>
          <a:xfrm>
            <a:off x="11104560" y="3146970"/>
            <a:ext cx="11432045" cy="1754326"/>
          </a:xfrm>
          <a:prstGeom prst="rect">
            <a:avLst/>
          </a:prstGeom>
          <a:noFill/>
        </p:spPr>
        <p:txBody>
          <a:bodyPr wrap="square" rtlCol="0">
            <a:spAutoFit/>
          </a:bodyPr>
          <a:lstStyle/>
          <a:p>
            <a:r>
              <a:rPr lang="id-ID" dirty="0"/>
              <a:t>Siklus Rankine adalah siklus pompa daya untuk sistem tenaga uap sederhana terdiri dari boiler, turbin, kondenser, dan pompa </a:t>
            </a:r>
            <a:endParaRPr lang="en-US" dirty="0"/>
          </a:p>
        </p:txBody>
      </p:sp>
      <p:grpSp>
        <p:nvGrpSpPr>
          <p:cNvPr id="9" name="Group 8"/>
          <p:cNvGrpSpPr/>
          <p:nvPr/>
        </p:nvGrpSpPr>
        <p:grpSpPr>
          <a:xfrm>
            <a:off x="1699530" y="7119248"/>
            <a:ext cx="11671302" cy="5493797"/>
            <a:chOff x="1143000" y="2743200"/>
            <a:chExt cx="7848600" cy="3738714"/>
          </a:xfrm>
        </p:grpSpPr>
        <p:grpSp>
          <p:nvGrpSpPr>
            <p:cNvPr id="10" name="Group 9"/>
            <p:cNvGrpSpPr/>
            <p:nvPr/>
          </p:nvGrpSpPr>
          <p:grpSpPr>
            <a:xfrm>
              <a:off x="1143000" y="2743200"/>
              <a:ext cx="7848600" cy="3738714"/>
              <a:chOff x="533400" y="2971800"/>
              <a:chExt cx="7848600" cy="3738714"/>
            </a:xfrm>
          </p:grpSpPr>
          <p:sp>
            <p:nvSpPr>
              <p:cNvPr id="18" name="Rectangle 17"/>
              <p:cNvSpPr/>
              <p:nvPr/>
            </p:nvSpPr>
            <p:spPr>
              <a:xfrm>
                <a:off x="3505200" y="3657600"/>
                <a:ext cx="1676400" cy="6096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3505200" y="5638800"/>
                <a:ext cx="1763484" cy="609600"/>
              </a:xfrm>
              <a:prstGeom prst="rect">
                <a:avLst/>
              </a:prstGeom>
              <a:gradFill flip="none" rotWithShape="1">
                <a:gsLst>
                  <a:gs pos="0">
                    <a:schemeClr val="accent3">
                      <a:lumMod val="75000"/>
                      <a:shade val="30000"/>
                      <a:satMod val="115000"/>
                    </a:schemeClr>
                  </a:gs>
                  <a:gs pos="50000">
                    <a:schemeClr val="accent3">
                      <a:lumMod val="75000"/>
                      <a:shade val="67500"/>
                      <a:satMod val="115000"/>
                    </a:schemeClr>
                  </a:gs>
                  <a:gs pos="100000">
                    <a:schemeClr val="accent3">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rapezoid 19"/>
              <p:cNvSpPr/>
              <p:nvPr/>
            </p:nvSpPr>
            <p:spPr>
              <a:xfrm rot="16200000">
                <a:off x="6096000" y="4405087"/>
                <a:ext cx="1524000" cy="1066800"/>
              </a:xfrm>
              <a:prstGeom prst="trapezoid">
                <a:avLst>
                  <a:gd name="adj" fmla="val 39966"/>
                </a:avLst>
              </a:prstGeom>
              <a:gradFill flip="none" rotWithShape="1">
                <a:gsLst>
                  <a:gs pos="0">
                    <a:schemeClr val="accent2">
                      <a:lumMod val="60000"/>
                      <a:lumOff val="40000"/>
                      <a:shade val="30000"/>
                      <a:satMod val="115000"/>
                    </a:schemeClr>
                  </a:gs>
                  <a:gs pos="50000">
                    <a:schemeClr val="accent2">
                      <a:lumMod val="60000"/>
                      <a:lumOff val="40000"/>
                      <a:shade val="67500"/>
                      <a:satMod val="115000"/>
                    </a:schemeClr>
                  </a:gs>
                  <a:gs pos="100000">
                    <a:schemeClr val="accent2">
                      <a:lumMod val="60000"/>
                      <a:lumOff val="40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Straight Connector 20"/>
              <p:cNvCxnSpPr>
                <a:endCxn id="18" idx="1"/>
              </p:cNvCxnSpPr>
              <p:nvPr/>
            </p:nvCxnSpPr>
            <p:spPr>
              <a:xfrm>
                <a:off x="2895600" y="3962400"/>
                <a:ext cx="609600" cy="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2086428" y="3962400"/>
                <a:ext cx="838200" cy="0"/>
              </a:xfrm>
              <a:prstGeom prst="straightConnector1">
                <a:avLst/>
              </a:prstGeom>
              <a:ln w="3810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6629400" y="3947886"/>
                <a:ext cx="0" cy="5334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071914" y="3947886"/>
                <a:ext cx="0" cy="6096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019800" y="3962400"/>
                <a:ext cx="609600" cy="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5181600" y="3962400"/>
                <a:ext cx="914400" cy="0"/>
              </a:xfrm>
              <a:prstGeom prst="straightConnector1">
                <a:avLst/>
              </a:prstGeom>
              <a:ln w="38100">
                <a:solidFill>
                  <a:schemeClr val="tx1">
                    <a:lumMod val="85000"/>
                    <a:lumOff val="1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5729514" y="5947230"/>
                <a:ext cx="914400" cy="0"/>
              </a:xfrm>
              <a:prstGeom prst="straightConnector1">
                <a:avLst/>
              </a:prstGeom>
              <a:ln w="38100">
                <a:solidFill>
                  <a:schemeClr val="tx1">
                    <a:lumMod val="85000"/>
                    <a:lumOff val="1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6629400" y="5410200"/>
                <a:ext cx="0" cy="5334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5257800" y="5943600"/>
                <a:ext cx="609600" cy="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2667000" y="5943600"/>
                <a:ext cx="838200" cy="0"/>
              </a:xfrm>
              <a:prstGeom prst="straightConnector1">
                <a:avLst/>
              </a:prstGeom>
              <a:ln w="38100">
                <a:solidFill>
                  <a:schemeClr val="tx1">
                    <a:lumMod val="85000"/>
                    <a:lumOff val="15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2071914" y="5943600"/>
                <a:ext cx="609600" cy="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2071914" y="5334000"/>
                <a:ext cx="0" cy="6096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6400800" y="4724400"/>
                <a:ext cx="990600" cy="272288"/>
              </a:xfrm>
              <a:prstGeom prst="rect">
                <a:avLst/>
              </a:prstGeom>
              <a:noFill/>
            </p:spPr>
            <p:txBody>
              <a:bodyPr wrap="square" rtlCol="0">
                <a:spAutoFit/>
              </a:bodyPr>
              <a:lstStyle/>
              <a:p>
                <a:pPr algn="ctr"/>
                <a:r>
                  <a:rPr lang="en-US" sz="2000" dirty="0" err="1">
                    <a:solidFill>
                      <a:srgbClr val="2F2F2F"/>
                    </a:solidFill>
                  </a:rPr>
                  <a:t>Turbin</a:t>
                </a:r>
                <a:endParaRPr lang="en-US" sz="2000" dirty="0">
                  <a:solidFill>
                    <a:srgbClr val="2F2F2F"/>
                  </a:solidFill>
                </a:endParaRPr>
              </a:p>
            </p:txBody>
          </p:sp>
          <p:sp>
            <p:nvSpPr>
              <p:cNvPr id="34" name="TextBox 33"/>
              <p:cNvSpPr txBox="1"/>
              <p:nvPr/>
            </p:nvSpPr>
            <p:spPr>
              <a:xfrm>
                <a:off x="3733800" y="5759326"/>
                <a:ext cx="1295400" cy="272288"/>
              </a:xfrm>
              <a:prstGeom prst="rect">
                <a:avLst/>
              </a:prstGeom>
              <a:noFill/>
            </p:spPr>
            <p:txBody>
              <a:bodyPr wrap="square" rtlCol="0">
                <a:spAutoFit/>
              </a:bodyPr>
              <a:lstStyle/>
              <a:p>
                <a:pPr algn="ctr"/>
                <a:r>
                  <a:rPr lang="en-US" sz="2000" dirty="0" err="1">
                    <a:solidFill>
                      <a:schemeClr val="accent1">
                        <a:lumMod val="40000"/>
                        <a:lumOff val="60000"/>
                      </a:schemeClr>
                    </a:solidFill>
                  </a:rPr>
                  <a:t>Kondenser</a:t>
                </a:r>
                <a:endParaRPr lang="en-US" sz="2000" dirty="0">
                  <a:solidFill>
                    <a:schemeClr val="accent1">
                      <a:lumMod val="40000"/>
                      <a:lumOff val="60000"/>
                    </a:schemeClr>
                  </a:solidFill>
                </a:endParaRPr>
              </a:p>
            </p:txBody>
          </p:sp>
          <p:sp>
            <p:nvSpPr>
              <p:cNvPr id="35" name="TextBox 34"/>
              <p:cNvSpPr txBox="1"/>
              <p:nvPr/>
            </p:nvSpPr>
            <p:spPr>
              <a:xfrm>
                <a:off x="3715656" y="3766458"/>
                <a:ext cx="1295400" cy="272288"/>
              </a:xfrm>
              <a:prstGeom prst="rect">
                <a:avLst/>
              </a:prstGeom>
              <a:noFill/>
            </p:spPr>
            <p:txBody>
              <a:bodyPr wrap="square" rtlCol="0">
                <a:spAutoFit/>
              </a:bodyPr>
              <a:lstStyle/>
              <a:p>
                <a:pPr algn="ctr"/>
                <a:r>
                  <a:rPr lang="en-US" sz="2000" dirty="0">
                    <a:solidFill>
                      <a:schemeClr val="accent3">
                        <a:lumMod val="40000"/>
                        <a:lumOff val="60000"/>
                      </a:schemeClr>
                    </a:solidFill>
                  </a:rPr>
                  <a:t>Boiler</a:t>
                </a:r>
                <a:endParaRPr lang="en-US" sz="2000" dirty="0">
                  <a:solidFill>
                    <a:schemeClr val="accent3">
                      <a:lumMod val="40000"/>
                      <a:lumOff val="60000"/>
                    </a:schemeClr>
                  </a:solidFill>
                </a:endParaRPr>
              </a:p>
            </p:txBody>
          </p:sp>
          <p:sp>
            <p:nvSpPr>
              <p:cNvPr id="36" name="Oval 35"/>
              <p:cNvSpPr/>
              <p:nvPr/>
            </p:nvSpPr>
            <p:spPr>
              <a:xfrm>
                <a:off x="1614714" y="4495800"/>
                <a:ext cx="928914" cy="928914"/>
              </a:xfrm>
              <a:prstGeom prst="ellipse">
                <a:avLst/>
              </a:prstGeom>
              <a:gradFill flip="none" rotWithShape="1">
                <a:gsLst>
                  <a:gs pos="0">
                    <a:schemeClr val="accent6">
                      <a:lumMod val="75000"/>
                      <a:shade val="30000"/>
                      <a:satMod val="115000"/>
                    </a:schemeClr>
                  </a:gs>
                  <a:gs pos="50000">
                    <a:schemeClr val="accent6">
                      <a:lumMod val="75000"/>
                      <a:shade val="67500"/>
                      <a:satMod val="115000"/>
                    </a:schemeClr>
                  </a:gs>
                  <a:gs pos="100000">
                    <a:schemeClr val="accent6">
                      <a:lumMod val="75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p:cNvSpPr txBox="1"/>
              <p:nvPr/>
            </p:nvSpPr>
            <p:spPr>
              <a:xfrm>
                <a:off x="1585686" y="4753428"/>
                <a:ext cx="990600" cy="272288"/>
              </a:xfrm>
              <a:prstGeom prst="rect">
                <a:avLst/>
              </a:prstGeom>
              <a:noFill/>
            </p:spPr>
            <p:txBody>
              <a:bodyPr wrap="square" rtlCol="0">
                <a:spAutoFit/>
              </a:bodyPr>
              <a:lstStyle/>
              <a:p>
                <a:pPr algn="ctr"/>
                <a:r>
                  <a:rPr lang="en-US" sz="2000" dirty="0" err="1">
                    <a:solidFill>
                      <a:srgbClr val="FFFF00"/>
                    </a:solidFill>
                  </a:rPr>
                  <a:t>Pompa</a:t>
                </a:r>
                <a:endParaRPr lang="en-US" sz="2000" dirty="0">
                  <a:solidFill>
                    <a:srgbClr val="FFFF00"/>
                  </a:solidFill>
                </a:endParaRPr>
              </a:p>
            </p:txBody>
          </p:sp>
          <p:cxnSp>
            <p:nvCxnSpPr>
              <p:cNvPr id="38" name="Curved Connector 37"/>
              <p:cNvCxnSpPr>
                <a:endCxn id="18" idx="0"/>
              </p:cNvCxnSpPr>
              <p:nvPr/>
            </p:nvCxnSpPr>
            <p:spPr>
              <a:xfrm rot="5400000">
                <a:off x="4229100" y="3314700"/>
                <a:ext cx="457200" cy="228600"/>
              </a:xfrm>
              <a:prstGeom prst="curvedConnector3">
                <a:avLst>
                  <a:gd name="adj1" fmla="val 4365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Curved Connector 38"/>
              <p:cNvCxnSpPr/>
              <p:nvPr/>
            </p:nvCxnSpPr>
            <p:spPr>
              <a:xfrm rot="5400000">
                <a:off x="4229100" y="6362700"/>
                <a:ext cx="457200" cy="228600"/>
              </a:xfrm>
              <a:prstGeom prst="curvedConnector3">
                <a:avLst>
                  <a:gd name="adj1" fmla="val 43651"/>
                </a:avLst>
              </a:prstGeom>
              <a:ln w="38100">
                <a:solidFill>
                  <a:srgbClr val="FF9900"/>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838200" y="4967514"/>
                <a:ext cx="7620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7391400" y="4953000"/>
                <a:ext cx="7620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4191000" y="2971800"/>
                <a:ext cx="1295400" cy="314179"/>
              </a:xfrm>
              <a:prstGeom prst="rect">
                <a:avLst/>
              </a:prstGeom>
              <a:noFill/>
            </p:spPr>
            <p:txBody>
              <a:bodyPr wrap="square" rtlCol="0">
                <a:spAutoFit/>
              </a:bodyPr>
              <a:lstStyle/>
              <a:p>
                <a:pPr algn="ctr"/>
                <a:r>
                  <a:rPr lang="en-US" sz="2400"/>
                  <a:t>Q</a:t>
                </a:r>
                <a:r>
                  <a:rPr lang="en-US" sz="2400" baseline="-25000"/>
                  <a:t>in</a:t>
                </a:r>
                <a:endParaRPr lang="en-US" sz="2400"/>
              </a:p>
            </p:txBody>
          </p:sp>
          <p:sp>
            <p:nvSpPr>
              <p:cNvPr id="44" name="TextBox 43"/>
              <p:cNvSpPr txBox="1"/>
              <p:nvPr/>
            </p:nvSpPr>
            <p:spPr>
              <a:xfrm>
                <a:off x="4038600" y="6396335"/>
                <a:ext cx="1295400" cy="314179"/>
              </a:xfrm>
              <a:prstGeom prst="rect">
                <a:avLst/>
              </a:prstGeom>
              <a:noFill/>
            </p:spPr>
            <p:txBody>
              <a:bodyPr wrap="square" rtlCol="0">
                <a:spAutoFit/>
              </a:bodyPr>
              <a:lstStyle/>
              <a:p>
                <a:pPr algn="ctr"/>
                <a:r>
                  <a:rPr lang="en-US" sz="2400"/>
                  <a:t>Q</a:t>
                </a:r>
                <a:r>
                  <a:rPr lang="en-US" sz="2400" baseline="-25000"/>
                  <a:t>out</a:t>
                </a:r>
                <a:endParaRPr lang="en-US" sz="2400"/>
              </a:p>
            </p:txBody>
          </p:sp>
          <p:sp>
            <p:nvSpPr>
              <p:cNvPr id="45" name="TextBox 44"/>
              <p:cNvSpPr txBox="1"/>
              <p:nvPr/>
            </p:nvSpPr>
            <p:spPr>
              <a:xfrm>
                <a:off x="7315200" y="4495800"/>
                <a:ext cx="1066800" cy="314179"/>
              </a:xfrm>
              <a:prstGeom prst="rect">
                <a:avLst/>
              </a:prstGeom>
              <a:noFill/>
            </p:spPr>
            <p:txBody>
              <a:bodyPr wrap="square" rtlCol="0">
                <a:spAutoFit/>
              </a:bodyPr>
              <a:lstStyle/>
              <a:p>
                <a:pPr algn="ctr"/>
                <a:r>
                  <a:rPr lang="en-US" sz="2400"/>
                  <a:t>W</a:t>
                </a:r>
                <a:r>
                  <a:rPr lang="en-US" sz="2400" baseline="-25000"/>
                  <a:t>t</a:t>
                </a:r>
                <a:endParaRPr lang="en-US" sz="2400"/>
              </a:p>
            </p:txBody>
          </p:sp>
          <p:sp>
            <p:nvSpPr>
              <p:cNvPr id="46" name="TextBox 45"/>
              <p:cNvSpPr txBox="1"/>
              <p:nvPr/>
            </p:nvSpPr>
            <p:spPr>
              <a:xfrm>
                <a:off x="533400" y="4419600"/>
                <a:ext cx="1066800" cy="314179"/>
              </a:xfrm>
              <a:prstGeom prst="rect">
                <a:avLst/>
              </a:prstGeom>
              <a:noFill/>
            </p:spPr>
            <p:txBody>
              <a:bodyPr wrap="square" rtlCol="0">
                <a:spAutoFit/>
              </a:bodyPr>
              <a:lstStyle/>
              <a:p>
                <a:pPr algn="ctr"/>
                <a:r>
                  <a:rPr lang="en-US" sz="2400"/>
                  <a:t>W</a:t>
                </a:r>
                <a:r>
                  <a:rPr lang="en-US" sz="2400" baseline="-25000"/>
                  <a:t>p</a:t>
                </a:r>
                <a:endParaRPr lang="en-US" sz="2400"/>
              </a:p>
            </p:txBody>
          </p:sp>
        </p:grpSp>
        <p:sp>
          <p:nvSpPr>
            <p:cNvPr id="11" name="TextBox 10"/>
            <p:cNvSpPr txBox="1"/>
            <p:nvPr/>
          </p:nvSpPr>
          <p:spPr>
            <a:xfrm>
              <a:off x="7010400" y="3352800"/>
              <a:ext cx="381000" cy="439850"/>
            </a:xfrm>
            <a:prstGeom prst="rect">
              <a:avLst/>
            </a:prstGeom>
            <a:noFill/>
          </p:spPr>
          <p:txBody>
            <a:bodyPr wrap="square" rtlCol="0">
              <a:spAutoFit/>
            </a:bodyPr>
            <a:lstStyle/>
            <a:p>
              <a:r>
                <a:rPr lang="en-US"/>
                <a:t>1</a:t>
              </a:r>
              <a:endParaRPr lang="en-US"/>
            </a:p>
          </p:txBody>
        </p:sp>
        <p:sp>
          <p:nvSpPr>
            <p:cNvPr id="12" name="TextBox 11"/>
            <p:cNvSpPr txBox="1"/>
            <p:nvPr/>
          </p:nvSpPr>
          <p:spPr>
            <a:xfrm>
              <a:off x="7086600" y="5715000"/>
              <a:ext cx="381000" cy="439850"/>
            </a:xfrm>
            <a:prstGeom prst="rect">
              <a:avLst/>
            </a:prstGeom>
            <a:noFill/>
          </p:spPr>
          <p:txBody>
            <a:bodyPr wrap="square" rtlCol="0">
              <a:spAutoFit/>
            </a:bodyPr>
            <a:lstStyle/>
            <a:p>
              <a:r>
                <a:rPr lang="en-US"/>
                <a:t>2</a:t>
              </a:r>
              <a:endParaRPr lang="en-US"/>
            </a:p>
          </p:txBody>
        </p:sp>
        <p:sp>
          <p:nvSpPr>
            <p:cNvPr id="13" name="TextBox 12"/>
            <p:cNvSpPr txBox="1"/>
            <p:nvPr/>
          </p:nvSpPr>
          <p:spPr>
            <a:xfrm>
              <a:off x="2514600" y="5715000"/>
              <a:ext cx="381000" cy="439850"/>
            </a:xfrm>
            <a:prstGeom prst="rect">
              <a:avLst/>
            </a:prstGeom>
            <a:noFill/>
          </p:spPr>
          <p:txBody>
            <a:bodyPr wrap="square" rtlCol="0">
              <a:spAutoFit/>
            </a:bodyPr>
            <a:lstStyle/>
            <a:p>
              <a:r>
                <a:rPr lang="en-US"/>
                <a:t>3</a:t>
              </a:r>
              <a:endParaRPr lang="en-US"/>
            </a:p>
          </p:txBody>
        </p:sp>
        <p:sp>
          <p:nvSpPr>
            <p:cNvPr id="17" name="TextBox 16"/>
            <p:cNvSpPr txBox="1"/>
            <p:nvPr/>
          </p:nvSpPr>
          <p:spPr>
            <a:xfrm>
              <a:off x="2590800" y="3352800"/>
              <a:ext cx="381000" cy="439850"/>
            </a:xfrm>
            <a:prstGeom prst="rect">
              <a:avLst/>
            </a:prstGeom>
            <a:noFill/>
          </p:spPr>
          <p:txBody>
            <a:bodyPr wrap="square" rtlCol="0">
              <a:spAutoFit/>
            </a:bodyPr>
            <a:lstStyle/>
            <a:p>
              <a:r>
                <a:rPr lang="en-US"/>
                <a:t>4</a:t>
              </a:r>
              <a:endParaRPr lang="en-US"/>
            </a:p>
          </p:txBody>
        </p:sp>
      </p:grpSp>
      <p:sp>
        <p:nvSpPr>
          <p:cNvPr id="47" name="TextBox 46"/>
          <p:cNvSpPr txBox="1"/>
          <p:nvPr/>
        </p:nvSpPr>
        <p:spPr>
          <a:xfrm>
            <a:off x="13828698" y="8223448"/>
            <a:ext cx="4549563" cy="707886"/>
          </a:xfrm>
          <a:prstGeom prst="rect">
            <a:avLst/>
          </a:prstGeom>
          <a:noFill/>
        </p:spPr>
        <p:txBody>
          <a:bodyPr wrap="square" rtlCol="0">
            <a:spAutoFit/>
          </a:bodyPr>
          <a:lstStyle/>
          <a:p>
            <a:pPr algn="ctr"/>
            <a:r>
              <a:rPr lang="en-US" sz="4000" i="1" dirty="0" err="1"/>
              <a:t>W</a:t>
            </a:r>
            <a:r>
              <a:rPr lang="en-US" sz="4000" i="1" baseline="-25000" dirty="0" err="1"/>
              <a:t>siklus</a:t>
            </a:r>
            <a:r>
              <a:rPr lang="en-US" sz="4000" dirty="0"/>
              <a:t> = </a:t>
            </a:r>
            <a:r>
              <a:rPr lang="en-US" sz="4000" i="1" dirty="0"/>
              <a:t>Q</a:t>
            </a:r>
            <a:r>
              <a:rPr lang="en-US" sz="4000" i="1" baseline="-25000" dirty="0"/>
              <a:t>in</a:t>
            </a:r>
            <a:r>
              <a:rPr lang="en-US" sz="4000" dirty="0"/>
              <a:t> </a:t>
            </a:r>
            <a:r>
              <a:rPr lang="en-US" sz="4000" dirty="0">
                <a:sym typeface="Symbol"/>
              </a:rPr>
              <a:t></a:t>
            </a:r>
            <a:r>
              <a:rPr lang="en-US" sz="4000" dirty="0"/>
              <a:t> </a:t>
            </a:r>
            <a:r>
              <a:rPr lang="en-US" sz="4000" i="1" dirty="0" err="1"/>
              <a:t>Q</a:t>
            </a:r>
            <a:r>
              <a:rPr lang="en-US" sz="4000" i="1" baseline="-25000" dirty="0" err="1"/>
              <a:t>out</a:t>
            </a:r>
            <a:endParaRPr lang="en-US" sz="4000" i="1" dirty="0"/>
          </a:p>
        </p:txBody>
      </p:sp>
      <p:sp>
        <p:nvSpPr>
          <p:cNvPr id="48" name="TextBox 47"/>
          <p:cNvSpPr txBox="1"/>
          <p:nvPr/>
        </p:nvSpPr>
        <p:spPr>
          <a:xfrm>
            <a:off x="13970214" y="9391146"/>
            <a:ext cx="4186206" cy="707886"/>
          </a:xfrm>
          <a:prstGeom prst="rect">
            <a:avLst/>
          </a:prstGeom>
          <a:noFill/>
        </p:spPr>
        <p:txBody>
          <a:bodyPr wrap="square" rtlCol="0">
            <a:spAutoFit/>
          </a:bodyPr>
          <a:lstStyle/>
          <a:p>
            <a:pPr algn="ctr"/>
            <a:r>
              <a:rPr lang="en-US" sz="4000" i="1" dirty="0" err="1"/>
              <a:t>W</a:t>
            </a:r>
            <a:r>
              <a:rPr lang="en-US" sz="4000" i="1" baseline="-25000" dirty="0" err="1"/>
              <a:t>siklus</a:t>
            </a:r>
            <a:r>
              <a:rPr lang="en-US" sz="4000" dirty="0"/>
              <a:t> = </a:t>
            </a:r>
            <a:r>
              <a:rPr lang="en-US" sz="4000" i="1" dirty="0" err="1"/>
              <a:t>W</a:t>
            </a:r>
            <a:r>
              <a:rPr lang="en-US" sz="4000" i="1" baseline="-25000" dirty="0" err="1"/>
              <a:t>t</a:t>
            </a:r>
            <a:r>
              <a:rPr lang="en-US" sz="4000" dirty="0"/>
              <a:t> </a:t>
            </a:r>
            <a:r>
              <a:rPr lang="en-US" sz="4000" dirty="0">
                <a:sym typeface="Symbol"/>
              </a:rPr>
              <a:t></a:t>
            </a:r>
            <a:r>
              <a:rPr lang="en-US" sz="4000" dirty="0"/>
              <a:t> </a:t>
            </a:r>
            <a:r>
              <a:rPr lang="en-US" sz="4000" i="1" dirty="0" err="1"/>
              <a:t>W</a:t>
            </a:r>
            <a:r>
              <a:rPr lang="en-US" sz="4000" i="1" baseline="-25000" dirty="0" err="1"/>
              <a:t>p</a:t>
            </a:r>
            <a:endParaRPr lang="en-US" sz="4000" i="1" dirty="0"/>
          </a:p>
        </p:txBody>
      </p:sp>
      <p:sp>
        <p:nvSpPr>
          <p:cNvPr id="4" name="TextBox 3"/>
          <p:cNvSpPr txBox="1"/>
          <p:nvPr/>
        </p:nvSpPr>
        <p:spPr>
          <a:xfrm>
            <a:off x="13828697" y="5203371"/>
            <a:ext cx="8707908" cy="2308324"/>
          </a:xfrm>
          <a:prstGeom prst="rect">
            <a:avLst/>
          </a:prstGeom>
          <a:noFill/>
        </p:spPr>
        <p:txBody>
          <a:bodyPr wrap="square" rtlCol="0">
            <a:spAutoFit/>
          </a:bodyPr>
          <a:lstStyle/>
          <a:p>
            <a:pPr marL="571500" indent="-571500">
              <a:buFont typeface="Arial" panose="020B0604020202020204" pitchFamily="34" charset="0"/>
              <a:buChar char="•"/>
            </a:pPr>
            <a:r>
              <a:rPr lang="id-ID" dirty="0"/>
              <a:t>Boiler menerima kalor Q</a:t>
            </a:r>
            <a:r>
              <a:rPr lang="id-ID" baseline="-25000" dirty="0"/>
              <a:t>in</a:t>
            </a:r>
            <a:endParaRPr lang="id-ID" dirty="0"/>
          </a:p>
          <a:p>
            <a:pPr marL="571500" indent="-571500">
              <a:buFont typeface="Arial" panose="020B0604020202020204" pitchFamily="34" charset="0"/>
              <a:buChar char="•"/>
            </a:pPr>
            <a:r>
              <a:rPr lang="id-ID" dirty="0"/>
              <a:t>Turbin menghasilkan kerja W</a:t>
            </a:r>
            <a:r>
              <a:rPr lang="id-ID" baseline="-25000" dirty="0"/>
              <a:t>t</a:t>
            </a:r>
            <a:endParaRPr lang="id-ID" dirty="0"/>
          </a:p>
          <a:p>
            <a:pPr marL="571500" indent="-571500">
              <a:buFont typeface="Arial" panose="020B0604020202020204" pitchFamily="34" charset="0"/>
              <a:buChar char="•"/>
            </a:pPr>
            <a:r>
              <a:rPr lang="id-ID" dirty="0"/>
              <a:t>Kondenser membuang kalor Q</a:t>
            </a:r>
            <a:r>
              <a:rPr lang="id-ID" baseline="-25000" dirty="0"/>
              <a:t>out</a:t>
            </a:r>
            <a:endParaRPr lang="id-ID" dirty="0"/>
          </a:p>
          <a:p>
            <a:pPr marL="571500" indent="-571500">
              <a:buFont typeface="Arial" panose="020B0604020202020204" pitchFamily="34" charset="0"/>
              <a:buChar char="•"/>
            </a:pPr>
            <a:r>
              <a:rPr lang="id-ID" dirty="0"/>
              <a:t>Pompa memerlukan kerja W</a:t>
            </a:r>
            <a:r>
              <a:rPr lang="id-ID" baseline="-25000" dirty="0"/>
              <a:t>p</a:t>
            </a:r>
            <a:endParaRPr lang="id-ID" dirty="0"/>
          </a:p>
        </p:txBody>
      </p:sp>
      <p:pic>
        <p:nvPicPr>
          <p:cNvPr id="14338" name="Picture 2" descr="Hasil gambar untuk William John Macquorn Rank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4029" y="1275692"/>
            <a:ext cx="4274081" cy="55368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14527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45F2EE-CFC1-4B2A-9305-8E36F791EE75}"/>
              </a:ext>
            </a:extLst>
          </p:cNvPr>
          <p:cNvSpPr>
            <a:spLocks noGrp="1"/>
          </p:cNvSpPr>
          <p:nvPr>
            <p:ph type="sldNum" sz="quarter" idx="16"/>
          </p:nvPr>
        </p:nvSpPr>
        <p:spPr/>
        <p:txBody>
          <a:bodyPr/>
          <a:lstStyle/>
          <a:p>
            <a:fld id="{8544EA45-CFB8-4F03-BA7D-5475ABD8B53C}" type="slidenum">
              <a:rPr lang="en-US"/>
              <a:pPr/>
              <a:t>8</a:t>
            </a:fld>
            <a:endParaRPr lang="en-US"/>
          </a:p>
        </p:txBody>
      </p:sp>
      <p:sp>
        <p:nvSpPr>
          <p:cNvPr id="90170" name="AutoShape 58"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0172" name="AutoShape 60"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pSp>
        <p:nvGrpSpPr>
          <p:cNvPr id="5" name="Group 4"/>
          <p:cNvGrpSpPr/>
          <p:nvPr/>
        </p:nvGrpSpPr>
        <p:grpSpPr>
          <a:xfrm>
            <a:off x="8744687" y="5245635"/>
            <a:ext cx="14829974" cy="4472027"/>
            <a:chOff x="6658422" y="2221382"/>
            <a:chExt cx="14829974" cy="4472027"/>
          </a:xfrm>
        </p:grpSpPr>
        <p:sp>
          <p:nvSpPr>
            <p:cNvPr id="11" name="TextBox 10"/>
            <p:cNvSpPr txBox="1"/>
            <p:nvPr/>
          </p:nvSpPr>
          <p:spPr>
            <a:xfrm>
              <a:off x="6669943" y="2221382"/>
              <a:ext cx="14622514" cy="3416320"/>
            </a:xfrm>
            <a:prstGeom prst="rect">
              <a:avLst/>
            </a:prstGeom>
            <a:noFill/>
          </p:spPr>
          <p:txBody>
            <a:bodyPr wrap="square" rtlCol="0">
              <a:spAutoFit/>
            </a:bodyPr>
            <a:lstStyle/>
            <a:p>
              <a:pPr marL="2873375" indent="-2873375"/>
              <a:r>
                <a:rPr lang="en-US" b="1" dirty="0"/>
                <a:t>Proses 1–2:  </a:t>
              </a:r>
              <a:r>
                <a:rPr lang="en-US" dirty="0" err="1"/>
                <a:t>Ekspansi</a:t>
              </a:r>
              <a:r>
                <a:rPr lang="en-US" dirty="0"/>
                <a:t> </a:t>
              </a:r>
              <a:r>
                <a:rPr lang="en-US" dirty="0" err="1"/>
                <a:t>isentropik</a:t>
              </a:r>
              <a:r>
                <a:rPr lang="en-US" dirty="0"/>
                <a:t> </a:t>
              </a:r>
              <a:r>
                <a:rPr lang="en-US" dirty="0" err="1"/>
                <a:t>dari</a:t>
              </a:r>
              <a:r>
                <a:rPr lang="en-US" dirty="0"/>
                <a:t> </a:t>
              </a:r>
              <a:r>
                <a:rPr lang="en-US" dirty="0" err="1"/>
                <a:t>fluida</a:t>
              </a:r>
              <a:r>
                <a:rPr lang="en-US" dirty="0"/>
                <a:t> </a:t>
              </a:r>
              <a:r>
                <a:rPr lang="en-US" dirty="0" err="1"/>
                <a:t>kerja</a:t>
              </a:r>
              <a:r>
                <a:rPr lang="en-US" dirty="0"/>
                <a:t> yang </a:t>
              </a:r>
              <a:r>
                <a:rPr lang="en-US" dirty="0" err="1"/>
                <a:t>mela</a:t>
              </a:r>
              <a:r>
                <a:rPr lang="id-ID" dirty="0"/>
                <a:t>l</a:t>
              </a:r>
              <a:r>
                <a:rPr lang="en-US" dirty="0" err="1"/>
                <a:t>ui</a:t>
              </a:r>
              <a:r>
                <a:rPr lang="en-US" dirty="0"/>
                <a:t> </a:t>
              </a:r>
              <a:r>
                <a:rPr lang="en-US" dirty="0" err="1"/>
                <a:t>turbin</a:t>
              </a:r>
              <a:r>
                <a:rPr lang="en-US" dirty="0"/>
                <a:t> </a:t>
              </a:r>
              <a:r>
                <a:rPr lang="id-ID" dirty="0"/>
                <a:t>  </a:t>
              </a:r>
              <a:r>
                <a:rPr lang="en-US" dirty="0" err="1"/>
                <a:t>dari</a:t>
              </a:r>
              <a:r>
                <a:rPr lang="en-US" dirty="0"/>
                <a:t> </a:t>
              </a:r>
              <a:r>
                <a:rPr lang="en-US" dirty="0" err="1"/>
                <a:t>kondisi</a:t>
              </a:r>
              <a:r>
                <a:rPr lang="en-US" dirty="0"/>
                <a:t> </a:t>
              </a:r>
              <a:r>
                <a:rPr lang="en-US" dirty="0" err="1"/>
                <a:t>uap</a:t>
              </a:r>
              <a:r>
                <a:rPr lang="en-US" dirty="0"/>
                <a:t> </a:t>
              </a:r>
              <a:r>
                <a:rPr lang="en-US" dirty="0" err="1"/>
                <a:t>jenuh</a:t>
              </a:r>
              <a:r>
                <a:rPr lang="en-US" dirty="0"/>
                <a:t> </a:t>
              </a:r>
              <a:r>
                <a:rPr lang="en-US" dirty="0" err="1"/>
                <a:t>mencadi</a:t>
              </a:r>
              <a:r>
                <a:rPr lang="en-US" dirty="0"/>
                <a:t> </a:t>
              </a:r>
              <a:r>
                <a:rPr lang="en-US" dirty="0" err="1"/>
                <a:t>campuran</a:t>
              </a:r>
              <a:r>
                <a:rPr lang="en-US" dirty="0"/>
                <a:t> 2 </a:t>
              </a:r>
              <a:r>
                <a:rPr lang="en-US" dirty="0" err="1"/>
                <a:t>fase</a:t>
              </a:r>
              <a:r>
                <a:rPr lang="en-US" dirty="0"/>
                <a:t>.</a:t>
              </a:r>
            </a:p>
            <a:p>
              <a:pPr marL="2786063" indent="-2786063"/>
              <a:r>
                <a:rPr lang="en-US" b="1" dirty="0"/>
                <a:t>Proses 2–3:  </a:t>
              </a:r>
              <a:r>
                <a:rPr lang="en-US" dirty="0"/>
                <a:t>Transfer </a:t>
              </a:r>
              <a:r>
                <a:rPr lang="en-US" dirty="0" err="1"/>
                <a:t>kalor</a:t>
              </a:r>
              <a:r>
                <a:rPr lang="en-US" dirty="0"/>
                <a:t> </a:t>
              </a:r>
              <a:r>
                <a:rPr lang="en-US" dirty="0" err="1"/>
                <a:t>fluida</a:t>
              </a:r>
              <a:r>
                <a:rPr lang="en-US" dirty="0"/>
                <a:t> </a:t>
              </a:r>
              <a:r>
                <a:rPr lang="en-US" dirty="0" err="1"/>
                <a:t>kerja</a:t>
              </a:r>
              <a:r>
                <a:rPr lang="en-US" dirty="0"/>
                <a:t> yang </a:t>
              </a:r>
              <a:r>
                <a:rPr lang="en-US" dirty="0" err="1"/>
                <a:t>melalui</a:t>
              </a:r>
              <a:r>
                <a:rPr lang="en-US" dirty="0"/>
                <a:t> </a:t>
              </a:r>
              <a:r>
                <a:rPr lang="en-US" dirty="0" err="1"/>
                <a:t>kondenser</a:t>
              </a:r>
              <a:r>
                <a:rPr lang="en-US" dirty="0"/>
                <a:t> </a:t>
              </a:r>
              <a:r>
                <a:rPr lang="en-US" dirty="0" err="1"/>
                <a:t>pada</a:t>
              </a:r>
              <a:r>
                <a:rPr lang="en-US" dirty="0"/>
                <a:t> </a:t>
              </a:r>
              <a:r>
                <a:rPr lang="en-US" dirty="0" err="1"/>
                <a:t>tekanan</a:t>
              </a:r>
              <a:r>
                <a:rPr lang="en-US" dirty="0"/>
                <a:t> </a:t>
              </a:r>
              <a:r>
                <a:rPr lang="en-US" dirty="0" err="1"/>
                <a:t>konstan</a:t>
              </a:r>
              <a:r>
                <a:rPr lang="en-US" dirty="0"/>
                <a:t> </a:t>
              </a:r>
              <a:r>
                <a:rPr lang="en-US" dirty="0" err="1"/>
                <a:t>sehingga</a:t>
              </a:r>
              <a:r>
                <a:rPr lang="en-US" dirty="0"/>
                <a:t> </a:t>
              </a:r>
              <a:r>
                <a:rPr lang="en-US" dirty="0" err="1"/>
                <a:t>menjadi</a:t>
              </a:r>
              <a:r>
                <a:rPr lang="en-US" dirty="0"/>
                <a:t> </a:t>
              </a:r>
              <a:r>
                <a:rPr lang="en-US" dirty="0" err="1"/>
                <a:t>cair</a:t>
              </a:r>
              <a:r>
                <a:rPr lang="en-US" dirty="0"/>
                <a:t> </a:t>
              </a:r>
              <a:r>
                <a:rPr lang="en-US" dirty="0" err="1"/>
                <a:t>jenuh</a:t>
              </a:r>
              <a:r>
                <a:rPr lang="en-US" dirty="0"/>
                <a:t>.</a:t>
              </a:r>
            </a:p>
            <a:p>
              <a:pPr marL="2786063" indent="-2786063"/>
              <a:r>
                <a:rPr lang="en-US" b="1" dirty="0"/>
                <a:t>Proses 3–4:  </a:t>
              </a:r>
              <a:r>
                <a:rPr lang="en-US" dirty="0" err="1"/>
                <a:t>Kompresi</a:t>
              </a:r>
              <a:r>
                <a:rPr lang="en-US" dirty="0"/>
                <a:t> </a:t>
              </a:r>
              <a:r>
                <a:rPr lang="en-US" dirty="0" err="1"/>
                <a:t>isentropik</a:t>
              </a:r>
              <a:r>
                <a:rPr lang="en-US" dirty="0"/>
                <a:t> </a:t>
              </a:r>
              <a:r>
                <a:rPr lang="en-US" dirty="0" err="1"/>
                <a:t>pada</a:t>
              </a:r>
              <a:r>
                <a:rPr lang="en-US" dirty="0"/>
                <a:t> </a:t>
              </a:r>
              <a:r>
                <a:rPr lang="en-US" dirty="0" err="1"/>
                <a:t>pompa</a:t>
              </a:r>
              <a:r>
                <a:rPr lang="en-US" dirty="0"/>
                <a:t> </a:t>
              </a:r>
              <a:r>
                <a:rPr lang="en-US" dirty="0" err="1"/>
                <a:t>menjadi</a:t>
              </a:r>
              <a:r>
                <a:rPr lang="en-US" dirty="0"/>
                <a:t> </a:t>
              </a:r>
              <a:r>
                <a:rPr lang="en-US" dirty="0" err="1"/>
                <a:t>cairan</a:t>
              </a:r>
              <a:r>
                <a:rPr lang="en-US" dirty="0"/>
                <a:t> </a:t>
              </a:r>
              <a:r>
                <a:rPr lang="en-US" dirty="0" err="1"/>
                <a:t>terkompresi</a:t>
              </a:r>
              <a:r>
                <a:rPr lang="en-US" dirty="0"/>
                <a:t> di </a:t>
              </a:r>
              <a:r>
                <a:rPr lang="en-US" dirty="0" err="1"/>
                <a:t>keadaan</a:t>
              </a:r>
              <a:r>
                <a:rPr lang="en-US" dirty="0"/>
                <a:t> 4.</a:t>
              </a:r>
            </a:p>
          </p:txBody>
        </p:sp>
        <p:sp>
          <p:nvSpPr>
            <p:cNvPr id="42" name="TextBox 41"/>
            <p:cNvSpPr txBox="1"/>
            <p:nvPr/>
          </p:nvSpPr>
          <p:spPr>
            <a:xfrm>
              <a:off x="6658422" y="5493080"/>
              <a:ext cx="14829974" cy="1200329"/>
            </a:xfrm>
            <a:prstGeom prst="rect">
              <a:avLst/>
            </a:prstGeom>
            <a:noFill/>
          </p:spPr>
          <p:txBody>
            <a:bodyPr wrap="square" rtlCol="0">
              <a:spAutoFit/>
            </a:bodyPr>
            <a:lstStyle/>
            <a:p>
              <a:pPr marL="2786063" indent="-2786063"/>
              <a:r>
                <a:rPr lang="en-US" b="1" dirty="0"/>
                <a:t>Proses 4–1: </a:t>
              </a:r>
              <a:r>
                <a:rPr lang="en-US" dirty="0"/>
                <a:t>Transfer </a:t>
              </a:r>
              <a:r>
                <a:rPr lang="en-US" dirty="0" err="1"/>
                <a:t>kalor</a:t>
              </a:r>
              <a:r>
                <a:rPr lang="en-US" dirty="0"/>
                <a:t> </a:t>
              </a:r>
              <a:r>
                <a:rPr lang="en-US" dirty="0" err="1"/>
                <a:t>fluida</a:t>
              </a:r>
              <a:r>
                <a:rPr lang="en-US" dirty="0"/>
                <a:t> </a:t>
              </a:r>
              <a:r>
                <a:rPr lang="en-US" dirty="0" err="1"/>
                <a:t>kerja</a:t>
              </a:r>
              <a:r>
                <a:rPr lang="en-US" dirty="0"/>
                <a:t> di boiler </a:t>
              </a:r>
              <a:r>
                <a:rPr lang="en-US" dirty="0" err="1"/>
                <a:t>sehingga</a:t>
              </a:r>
              <a:r>
                <a:rPr lang="en-US" dirty="0"/>
                <a:t> </a:t>
              </a:r>
              <a:r>
                <a:rPr lang="en-US" dirty="0" err="1"/>
                <a:t>menjadi</a:t>
              </a:r>
              <a:r>
                <a:rPr lang="en-US" dirty="0"/>
                <a:t> </a:t>
              </a:r>
              <a:r>
                <a:rPr lang="en-US" dirty="0" err="1"/>
                <a:t>uap</a:t>
              </a:r>
              <a:r>
                <a:rPr lang="en-US" dirty="0"/>
                <a:t> </a:t>
              </a:r>
              <a:r>
                <a:rPr lang="en-US" dirty="0" err="1"/>
                <a:t>jenuh</a:t>
              </a:r>
              <a:r>
                <a:rPr lang="en-US" dirty="0"/>
                <a:t> </a:t>
              </a:r>
              <a:r>
                <a:rPr lang="en-US" dirty="0" err="1"/>
                <a:t>pada</a:t>
              </a:r>
              <a:r>
                <a:rPr lang="en-US" dirty="0"/>
                <a:t> </a:t>
              </a:r>
              <a:r>
                <a:rPr lang="en-US" dirty="0" err="1"/>
                <a:t>tekanan</a:t>
              </a:r>
              <a:r>
                <a:rPr lang="en-US" dirty="0"/>
                <a:t> </a:t>
              </a:r>
              <a:r>
                <a:rPr lang="en-US" dirty="0" err="1"/>
                <a:t>tetap</a:t>
              </a:r>
              <a:r>
                <a:rPr lang="en-US" dirty="0"/>
                <a:t>.</a:t>
              </a:r>
            </a:p>
          </p:txBody>
        </p:sp>
      </p:grpSp>
      <p:grpSp>
        <p:nvGrpSpPr>
          <p:cNvPr id="13" name="Group 12"/>
          <p:cNvGrpSpPr/>
          <p:nvPr/>
        </p:nvGrpSpPr>
        <p:grpSpPr>
          <a:xfrm>
            <a:off x="1701348" y="5181600"/>
            <a:ext cx="6596743" cy="6179420"/>
            <a:chOff x="4419600" y="3505200"/>
            <a:chExt cx="4448628" cy="3225755"/>
          </a:xfrm>
        </p:grpSpPr>
        <p:cxnSp>
          <p:nvCxnSpPr>
            <p:cNvPr id="14" name="Straight Arrow Connector 13"/>
            <p:cNvCxnSpPr/>
            <p:nvPr/>
          </p:nvCxnSpPr>
          <p:spPr>
            <a:xfrm flipV="1">
              <a:off x="4724400" y="3661621"/>
              <a:ext cx="0" cy="2815586"/>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15" name="Straight Arrow Connector 14"/>
            <p:cNvCxnSpPr/>
            <p:nvPr/>
          </p:nvCxnSpPr>
          <p:spPr>
            <a:xfrm>
              <a:off x="4724400" y="6477207"/>
              <a:ext cx="3886200"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18" name="Freeform 17"/>
            <p:cNvSpPr/>
            <p:nvPr/>
          </p:nvSpPr>
          <p:spPr>
            <a:xfrm>
              <a:off x="5105400" y="3970741"/>
              <a:ext cx="2971800" cy="2350045"/>
            </a:xfrm>
            <a:custGeom>
              <a:avLst/>
              <a:gdLst>
                <a:gd name="connsiteX0" fmla="*/ 0 w 2438400"/>
                <a:gd name="connsiteY0" fmla="*/ 2061028 h 2061028"/>
                <a:gd name="connsiteX1" fmla="*/ 508000 w 2438400"/>
                <a:gd name="connsiteY1" fmla="*/ 1436914 h 2061028"/>
                <a:gd name="connsiteX2" fmla="*/ 1016000 w 2438400"/>
                <a:gd name="connsiteY2" fmla="*/ 232228 h 2061028"/>
                <a:gd name="connsiteX3" fmla="*/ 1465942 w 2438400"/>
                <a:gd name="connsiteY3" fmla="*/ 232228 h 2061028"/>
                <a:gd name="connsiteX4" fmla="*/ 2133600 w 2438400"/>
                <a:gd name="connsiteY4" fmla="*/ 1625599 h 2061028"/>
                <a:gd name="connsiteX5" fmla="*/ 2438400 w 2438400"/>
                <a:gd name="connsiteY5" fmla="*/ 1959428 h 2061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38400" h="2061028">
                  <a:moveTo>
                    <a:pt x="0" y="2061028"/>
                  </a:moveTo>
                  <a:cubicBezTo>
                    <a:pt x="169333" y="1901371"/>
                    <a:pt x="338667" y="1741714"/>
                    <a:pt x="508000" y="1436914"/>
                  </a:cubicBezTo>
                  <a:cubicBezTo>
                    <a:pt x="677333" y="1132114"/>
                    <a:pt x="856343" y="433009"/>
                    <a:pt x="1016000" y="232228"/>
                  </a:cubicBezTo>
                  <a:cubicBezTo>
                    <a:pt x="1175657" y="31447"/>
                    <a:pt x="1279675" y="0"/>
                    <a:pt x="1465942" y="232228"/>
                  </a:cubicBezTo>
                  <a:cubicBezTo>
                    <a:pt x="1652209" y="464457"/>
                    <a:pt x="1971524" y="1337732"/>
                    <a:pt x="2133600" y="1625599"/>
                  </a:cubicBezTo>
                  <a:cubicBezTo>
                    <a:pt x="2295676" y="1913466"/>
                    <a:pt x="2367038" y="1936447"/>
                    <a:pt x="2438400" y="1959428"/>
                  </a:cubicBezTo>
                </a:path>
              </a:pathLst>
            </a:cu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800"/>
            </a:p>
          </p:txBody>
        </p:sp>
        <p:cxnSp>
          <p:nvCxnSpPr>
            <p:cNvPr id="19" name="Straight Connector 18"/>
            <p:cNvCxnSpPr/>
            <p:nvPr/>
          </p:nvCxnSpPr>
          <p:spPr>
            <a:xfrm>
              <a:off x="6077856" y="4831056"/>
              <a:ext cx="1143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239000" y="4834782"/>
              <a:ext cx="0" cy="10949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5500914" y="5929732"/>
              <a:ext cx="1752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5500914" y="5680203"/>
              <a:ext cx="0" cy="23463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5490030" y="4834782"/>
              <a:ext cx="529770" cy="8603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239000" y="5929732"/>
              <a:ext cx="0" cy="54747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5486400" y="5929732"/>
              <a:ext cx="0" cy="54747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6019800" y="4834782"/>
              <a:ext cx="5334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7239000" y="5147625"/>
              <a:ext cx="0" cy="39105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6019800" y="5929732"/>
              <a:ext cx="3810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5678712" y="5138752"/>
              <a:ext cx="152400" cy="23463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7239000" y="4690337"/>
              <a:ext cx="304800" cy="273129"/>
            </a:xfrm>
            <a:prstGeom prst="rect">
              <a:avLst/>
            </a:prstGeom>
            <a:noFill/>
          </p:spPr>
          <p:txBody>
            <a:bodyPr wrap="square" rtlCol="0">
              <a:spAutoFit/>
            </a:bodyPr>
            <a:lstStyle/>
            <a:p>
              <a:r>
                <a:rPr lang="en-US" sz="2800"/>
                <a:t>1</a:t>
              </a:r>
              <a:endParaRPr lang="en-US" sz="2800"/>
            </a:p>
          </p:txBody>
        </p:sp>
        <p:sp>
          <p:nvSpPr>
            <p:cNvPr id="31" name="TextBox 30"/>
            <p:cNvSpPr txBox="1"/>
            <p:nvPr/>
          </p:nvSpPr>
          <p:spPr>
            <a:xfrm>
              <a:off x="7210476" y="5889124"/>
              <a:ext cx="304800" cy="273129"/>
            </a:xfrm>
            <a:prstGeom prst="rect">
              <a:avLst/>
            </a:prstGeom>
            <a:noFill/>
          </p:spPr>
          <p:txBody>
            <a:bodyPr wrap="square" rtlCol="0">
              <a:spAutoFit/>
            </a:bodyPr>
            <a:lstStyle/>
            <a:p>
              <a:r>
                <a:rPr lang="en-US" sz="2800" dirty="0"/>
                <a:t>2</a:t>
              </a:r>
              <a:endParaRPr lang="en-US" sz="2800" dirty="0"/>
            </a:p>
          </p:txBody>
        </p:sp>
        <p:sp>
          <p:nvSpPr>
            <p:cNvPr id="32" name="TextBox 31"/>
            <p:cNvSpPr txBox="1"/>
            <p:nvPr/>
          </p:nvSpPr>
          <p:spPr>
            <a:xfrm>
              <a:off x="5287163" y="5770548"/>
              <a:ext cx="304800" cy="273129"/>
            </a:xfrm>
            <a:prstGeom prst="rect">
              <a:avLst/>
            </a:prstGeom>
            <a:noFill/>
          </p:spPr>
          <p:txBody>
            <a:bodyPr wrap="square" rtlCol="0">
              <a:spAutoFit/>
            </a:bodyPr>
            <a:lstStyle/>
            <a:p>
              <a:r>
                <a:rPr lang="en-US" sz="2800" dirty="0"/>
                <a:t>3</a:t>
              </a:r>
              <a:endParaRPr lang="en-US" sz="2800" dirty="0"/>
            </a:p>
          </p:txBody>
        </p:sp>
        <p:sp>
          <p:nvSpPr>
            <p:cNvPr id="33" name="TextBox 32"/>
            <p:cNvSpPr txBox="1"/>
            <p:nvPr/>
          </p:nvSpPr>
          <p:spPr>
            <a:xfrm>
              <a:off x="5275944" y="5499439"/>
              <a:ext cx="304800" cy="273129"/>
            </a:xfrm>
            <a:prstGeom prst="rect">
              <a:avLst/>
            </a:prstGeom>
            <a:noFill/>
          </p:spPr>
          <p:txBody>
            <a:bodyPr wrap="square" rtlCol="0">
              <a:spAutoFit/>
            </a:bodyPr>
            <a:lstStyle/>
            <a:p>
              <a:r>
                <a:rPr lang="en-US" sz="2800" dirty="0"/>
                <a:t>4</a:t>
              </a:r>
              <a:endParaRPr lang="en-US" sz="2800" dirty="0"/>
            </a:p>
          </p:txBody>
        </p:sp>
        <p:sp>
          <p:nvSpPr>
            <p:cNvPr id="34" name="TextBox 33"/>
            <p:cNvSpPr txBox="1"/>
            <p:nvPr/>
          </p:nvSpPr>
          <p:spPr>
            <a:xfrm>
              <a:off x="5838372" y="4613053"/>
              <a:ext cx="304800" cy="273129"/>
            </a:xfrm>
            <a:prstGeom prst="rect">
              <a:avLst/>
            </a:prstGeom>
            <a:noFill/>
          </p:spPr>
          <p:txBody>
            <a:bodyPr wrap="square" rtlCol="0">
              <a:spAutoFit/>
            </a:bodyPr>
            <a:lstStyle/>
            <a:p>
              <a:r>
                <a:rPr lang="en-US" sz="2800" dirty="0"/>
                <a:t>a</a:t>
              </a:r>
              <a:endParaRPr lang="en-US" sz="2800" dirty="0"/>
            </a:p>
          </p:txBody>
        </p:sp>
        <p:sp>
          <p:nvSpPr>
            <p:cNvPr id="35" name="TextBox 34"/>
            <p:cNvSpPr txBox="1"/>
            <p:nvPr/>
          </p:nvSpPr>
          <p:spPr>
            <a:xfrm>
              <a:off x="7145157" y="6457826"/>
              <a:ext cx="304800" cy="273129"/>
            </a:xfrm>
            <a:prstGeom prst="rect">
              <a:avLst/>
            </a:prstGeom>
            <a:noFill/>
          </p:spPr>
          <p:txBody>
            <a:bodyPr wrap="square" rtlCol="0">
              <a:spAutoFit/>
            </a:bodyPr>
            <a:lstStyle/>
            <a:p>
              <a:r>
                <a:rPr lang="en-US" sz="2800" dirty="0"/>
                <a:t>b</a:t>
              </a:r>
              <a:endParaRPr lang="en-US" sz="2800" dirty="0"/>
            </a:p>
          </p:txBody>
        </p:sp>
        <p:sp>
          <p:nvSpPr>
            <p:cNvPr id="36" name="TextBox 35"/>
            <p:cNvSpPr txBox="1"/>
            <p:nvPr/>
          </p:nvSpPr>
          <p:spPr>
            <a:xfrm>
              <a:off x="5366826" y="6424307"/>
              <a:ext cx="304800" cy="273129"/>
            </a:xfrm>
            <a:prstGeom prst="rect">
              <a:avLst/>
            </a:prstGeom>
            <a:noFill/>
          </p:spPr>
          <p:txBody>
            <a:bodyPr wrap="square" rtlCol="0">
              <a:spAutoFit/>
            </a:bodyPr>
            <a:lstStyle/>
            <a:p>
              <a:r>
                <a:rPr lang="en-US" sz="2800" dirty="0"/>
                <a:t>c</a:t>
              </a:r>
              <a:endParaRPr lang="en-US" sz="2800" dirty="0"/>
            </a:p>
          </p:txBody>
        </p:sp>
        <p:sp>
          <p:nvSpPr>
            <p:cNvPr id="37" name="TextBox 36"/>
            <p:cNvSpPr txBox="1"/>
            <p:nvPr/>
          </p:nvSpPr>
          <p:spPr>
            <a:xfrm>
              <a:off x="8563428" y="6246301"/>
              <a:ext cx="304800" cy="273129"/>
            </a:xfrm>
            <a:prstGeom prst="rect">
              <a:avLst/>
            </a:prstGeom>
            <a:noFill/>
          </p:spPr>
          <p:txBody>
            <a:bodyPr wrap="square" rtlCol="0">
              <a:spAutoFit/>
            </a:bodyPr>
            <a:lstStyle/>
            <a:p>
              <a:r>
                <a:rPr lang="en-US" sz="2800" b="1"/>
                <a:t>s</a:t>
              </a:r>
              <a:endParaRPr lang="en-US" sz="2800" b="1"/>
            </a:p>
          </p:txBody>
        </p:sp>
        <p:sp>
          <p:nvSpPr>
            <p:cNvPr id="38" name="TextBox 37"/>
            <p:cNvSpPr txBox="1"/>
            <p:nvPr/>
          </p:nvSpPr>
          <p:spPr>
            <a:xfrm>
              <a:off x="4419600" y="3505200"/>
              <a:ext cx="381000" cy="273129"/>
            </a:xfrm>
            <a:prstGeom prst="rect">
              <a:avLst/>
            </a:prstGeom>
            <a:noFill/>
          </p:spPr>
          <p:txBody>
            <a:bodyPr wrap="square" rtlCol="0">
              <a:spAutoFit/>
            </a:bodyPr>
            <a:lstStyle/>
            <a:p>
              <a:r>
                <a:rPr lang="en-US" sz="2800" b="1"/>
                <a:t>T</a:t>
              </a:r>
              <a:endParaRPr lang="en-US" sz="2800" b="1"/>
            </a:p>
          </p:txBody>
        </p:sp>
        <p:cxnSp>
          <p:nvCxnSpPr>
            <p:cNvPr id="39" name="Straight Connector 38"/>
            <p:cNvCxnSpPr/>
            <p:nvPr/>
          </p:nvCxnSpPr>
          <p:spPr>
            <a:xfrm>
              <a:off x="7239000" y="5929732"/>
              <a:ext cx="533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V="1">
              <a:off x="7790544" y="5460468"/>
              <a:ext cx="439056" cy="469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7235370" y="4365518"/>
              <a:ext cx="384630" cy="469264"/>
            </a:xfrm>
            <a:prstGeom prst="line">
              <a:avLst/>
            </a:prstGeom>
          </p:spPr>
          <p:style>
            <a:lnRef idx="1">
              <a:schemeClr val="accent1"/>
            </a:lnRef>
            <a:fillRef idx="0">
              <a:schemeClr val="accent1"/>
            </a:fillRef>
            <a:effectRef idx="0">
              <a:schemeClr val="accent1"/>
            </a:effectRef>
            <a:fontRef idx="minor">
              <a:schemeClr val="tx1"/>
            </a:fontRef>
          </p:style>
        </p:cxnSp>
      </p:grpSp>
      <p:sp>
        <p:nvSpPr>
          <p:cNvPr id="6" name="TextBox 5"/>
          <p:cNvSpPr txBox="1"/>
          <p:nvPr/>
        </p:nvSpPr>
        <p:spPr>
          <a:xfrm>
            <a:off x="6673119" y="2285998"/>
            <a:ext cx="11226171" cy="1107996"/>
          </a:xfrm>
          <a:prstGeom prst="rect">
            <a:avLst/>
          </a:prstGeom>
          <a:noFill/>
        </p:spPr>
        <p:txBody>
          <a:bodyPr wrap="square" rtlCol="0">
            <a:spAutoFit/>
          </a:bodyPr>
          <a:lstStyle/>
          <a:p>
            <a:pPr algn="ctr"/>
            <a:r>
              <a:rPr lang="id-ID" sz="6600" dirty="0"/>
              <a:t>Diagram TS</a:t>
            </a:r>
            <a:endParaRPr lang="id-ID" sz="6600" dirty="0"/>
          </a:p>
        </p:txBody>
      </p:sp>
    </p:spTree>
    <p:extLst>
      <p:ext uri="{BB962C8B-B14F-4D97-AF65-F5344CB8AC3E}">
        <p14:creationId xmlns:p14="http://schemas.microsoft.com/office/powerpoint/2010/main" val="383154323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E45F2EE-CFC1-4B2A-9305-8E36F791EE75}"/>
              </a:ext>
            </a:extLst>
          </p:cNvPr>
          <p:cNvSpPr>
            <a:spLocks noGrp="1"/>
          </p:cNvSpPr>
          <p:nvPr>
            <p:ph type="sldNum" sz="quarter" idx="16"/>
          </p:nvPr>
        </p:nvSpPr>
        <p:spPr/>
        <p:txBody>
          <a:bodyPr/>
          <a:lstStyle/>
          <a:p>
            <a:fld id="{8544EA45-CFB8-4F03-BA7D-5475ABD8B53C}" type="slidenum">
              <a:rPr lang="en-US"/>
              <a:pPr/>
              <a:t>9</a:t>
            </a:fld>
            <a:endParaRPr lang="en-US"/>
          </a:p>
        </p:txBody>
      </p:sp>
      <p:sp>
        <p:nvSpPr>
          <p:cNvPr id="90170" name="AutoShape 58"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0172" name="AutoShape 60" descr="blob:https://web.whatsapp.com/9a5d0398-5165-49ee-af49-c2c2729fd34e"/>
          <p:cNvSpPr>
            <a:spLocks noChangeAspect="1" noChangeArrowheads="1"/>
          </p:cNvSpPr>
          <p:nvPr/>
        </p:nvSpPr>
        <p:spPr bwMode="auto">
          <a:xfrm>
            <a:off x="222250" y="-27463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pSp>
        <p:nvGrpSpPr>
          <p:cNvPr id="3" name="Group 2"/>
          <p:cNvGrpSpPr/>
          <p:nvPr/>
        </p:nvGrpSpPr>
        <p:grpSpPr>
          <a:xfrm>
            <a:off x="8635534" y="4662777"/>
            <a:ext cx="11516636" cy="6295350"/>
            <a:chOff x="6019790" y="3523564"/>
            <a:chExt cx="11516636" cy="6295350"/>
          </a:xfrm>
        </p:grpSpPr>
        <p:sp>
          <p:nvSpPr>
            <p:cNvPr id="15" name="TextBox 14"/>
            <p:cNvSpPr txBox="1"/>
            <p:nvPr/>
          </p:nvSpPr>
          <p:spPr>
            <a:xfrm>
              <a:off x="6019791" y="3984165"/>
              <a:ext cx="7913914" cy="646331"/>
            </a:xfrm>
            <a:prstGeom prst="rect">
              <a:avLst/>
            </a:prstGeom>
            <a:noFill/>
          </p:spPr>
          <p:txBody>
            <a:bodyPr wrap="square" rtlCol="0">
              <a:spAutoFit/>
            </a:bodyPr>
            <a:lstStyle/>
            <a:p>
              <a:pPr algn="r"/>
              <a:r>
                <a:rPr lang="en-US" dirty="0" err="1"/>
                <a:t>Persamaan</a:t>
              </a:r>
              <a:r>
                <a:rPr lang="en-US" dirty="0"/>
                <a:t> </a:t>
              </a:r>
              <a:r>
                <a:rPr lang="en-US" dirty="0" err="1"/>
                <a:t>energi</a:t>
              </a:r>
              <a:r>
                <a:rPr lang="en-US" dirty="0"/>
                <a:t> </a:t>
              </a:r>
              <a:r>
                <a:rPr lang="en-US" dirty="0" err="1"/>
                <a:t>untuk</a:t>
              </a:r>
              <a:r>
                <a:rPr lang="en-US" dirty="0"/>
                <a:t> </a:t>
              </a:r>
              <a:r>
                <a:rPr lang="en-US" dirty="0" err="1"/>
                <a:t>turbin</a:t>
              </a:r>
              <a:r>
                <a:rPr lang="en-US" dirty="0"/>
                <a:t> :</a:t>
              </a:r>
              <a:endParaRPr lang="en-US" dirty="0"/>
            </a:p>
          </p:txBody>
        </p:sp>
        <p:graphicFrame>
          <p:nvGraphicFramePr>
            <p:cNvPr id="16" name="Object 15"/>
            <p:cNvGraphicFramePr>
              <a:graphicFrameLocks noChangeAspect="1"/>
            </p:cNvGraphicFramePr>
            <p:nvPr>
              <p:extLst/>
            </p:nvPr>
          </p:nvGraphicFramePr>
          <p:xfrm>
            <a:off x="14654150" y="3523564"/>
            <a:ext cx="2572083" cy="1463427"/>
          </p:xfrm>
          <a:graphic>
            <a:graphicData uri="http://schemas.openxmlformats.org/presentationml/2006/ole">
              <mc:AlternateContent xmlns:mc="http://schemas.openxmlformats.org/markup-compatibility/2006">
                <mc:Choice xmlns:v="urn:schemas-microsoft-com:vml" Requires="v">
                  <p:oleObj spid="_x0000_s1026" name="Equation" r:id="rId4" imgW="736560" imgH="419040" progId="Equation.DSMT4">
                    <p:embed/>
                  </p:oleObj>
                </mc:Choice>
                <mc:Fallback>
                  <p:oleObj name="Equation" r:id="rId4" imgW="736560" imgH="419040" progId="Equation.DSMT4">
                    <p:embed/>
                    <p:pic>
                      <p:nvPicPr>
                        <p:cNvPr id="16"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54150" y="3523564"/>
                          <a:ext cx="2572083" cy="1463427"/>
                        </a:xfrm>
                        <a:prstGeom prst="rect">
                          <a:avLst/>
                        </a:prstGeom>
                        <a:noFill/>
                      </p:spPr>
                    </p:pic>
                  </p:oleObj>
                </mc:Fallback>
              </mc:AlternateContent>
            </a:graphicData>
          </a:graphic>
        </p:graphicFrame>
        <p:sp>
          <p:nvSpPr>
            <p:cNvPr id="17" name="TextBox 16"/>
            <p:cNvSpPr txBox="1"/>
            <p:nvPr/>
          </p:nvSpPr>
          <p:spPr>
            <a:xfrm>
              <a:off x="6019791" y="5683676"/>
              <a:ext cx="7913914" cy="646331"/>
            </a:xfrm>
            <a:prstGeom prst="rect">
              <a:avLst/>
            </a:prstGeom>
            <a:noFill/>
          </p:spPr>
          <p:txBody>
            <a:bodyPr wrap="square" rtlCol="0">
              <a:spAutoFit/>
            </a:bodyPr>
            <a:lstStyle/>
            <a:p>
              <a:pPr algn="r"/>
              <a:r>
                <a:rPr lang="en-US" dirty="0" err="1"/>
                <a:t>Persamaan</a:t>
              </a:r>
              <a:r>
                <a:rPr lang="en-US" dirty="0"/>
                <a:t> </a:t>
              </a:r>
              <a:r>
                <a:rPr lang="en-US" dirty="0" err="1"/>
                <a:t>energi</a:t>
              </a:r>
              <a:r>
                <a:rPr lang="en-US" dirty="0"/>
                <a:t> </a:t>
              </a:r>
              <a:r>
                <a:rPr lang="en-US" dirty="0" err="1"/>
                <a:t>untuk</a:t>
              </a:r>
              <a:r>
                <a:rPr lang="en-US" dirty="0"/>
                <a:t> </a:t>
              </a:r>
              <a:r>
                <a:rPr lang="en-US" dirty="0" err="1"/>
                <a:t>kondenser</a:t>
              </a:r>
              <a:r>
                <a:rPr lang="en-US" dirty="0"/>
                <a:t> :</a:t>
              </a:r>
              <a:endParaRPr lang="en-US" dirty="0"/>
            </a:p>
          </p:txBody>
        </p:sp>
        <p:graphicFrame>
          <p:nvGraphicFramePr>
            <p:cNvPr id="18" name="Object 17"/>
            <p:cNvGraphicFramePr>
              <a:graphicFrameLocks noChangeAspect="1"/>
            </p:cNvGraphicFramePr>
            <p:nvPr>
              <p:extLst/>
            </p:nvPr>
          </p:nvGraphicFramePr>
          <p:xfrm>
            <a:off x="14654149" y="5176122"/>
            <a:ext cx="2882277" cy="1442391"/>
          </p:xfrm>
          <a:graphic>
            <a:graphicData uri="http://schemas.openxmlformats.org/presentationml/2006/ole">
              <mc:AlternateContent xmlns:mc="http://schemas.openxmlformats.org/markup-compatibility/2006">
                <mc:Choice xmlns:v="urn:schemas-microsoft-com:vml" Requires="v">
                  <p:oleObj spid="_x0000_s1027" name="Equation" r:id="rId6" imgW="838080" imgH="419040" progId="Equation.DSMT4">
                    <p:embed/>
                  </p:oleObj>
                </mc:Choice>
                <mc:Fallback>
                  <p:oleObj name="Equation" r:id="rId6" imgW="838080" imgH="419040" progId="Equation.DSMT4">
                    <p:embed/>
                    <p:pic>
                      <p:nvPicPr>
                        <p:cNvPr id="18"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654149" y="5176122"/>
                          <a:ext cx="2882277" cy="1442391"/>
                        </a:xfrm>
                        <a:prstGeom prst="rect">
                          <a:avLst/>
                        </a:prstGeom>
                        <a:noFill/>
                      </p:spPr>
                    </p:pic>
                  </p:oleObj>
                </mc:Fallback>
              </mc:AlternateContent>
            </a:graphicData>
          </a:graphic>
        </p:graphicFrame>
        <p:sp>
          <p:nvSpPr>
            <p:cNvPr id="19" name="TextBox 18"/>
            <p:cNvSpPr txBox="1"/>
            <p:nvPr/>
          </p:nvSpPr>
          <p:spPr>
            <a:xfrm>
              <a:off x="6019790" y="7229439"/>
              <a:ext cx="7913915" cy="646331"/>
            </a:xfrm>
            <a:prstGeom prst="rect">
              <a:avLst/>
            </a:prstGeom>
            <a:noFill/>
          </p:spPr>
          <p:txBody>
            <a:bodyPr wrap="square" rtlCol="0">
              <a:spAutoFit/>
            </a:bodyPr>
            <a:lstStyle/>
            <a:p>
              <a:pPr algn="r"/>
              <a:r>
                <a:rPr lang="en-US" dirty="0" err="1"/>
                <a:t>Persamaan</a:t>
              </a:r>
              <a:r>
                <a:rPr lang="en-US" dirty="0"/>
                <a:t> </a:t>
              </a:r>
              <a:r>
                <a:rPr lang="en-US" dirty="0" err="1"/>
                <a:t>energi</a:t>
              </a:r>
              <a:r>
                <a:rPr lang="en-US" dirty="0"/>
                <a:t> </a:t>
              </a:r>
              <a:r>
                <a:rPr lang="en-US" dirty="0" err="1"/>
                <a:t>untuk</a:t>
              </a:r>
              <a:r>
                <a:rPr lang="en-US" dirty="0"/>
                <a:t> </a:t>
              </a:r>
              <a:r>
                <a:rPr lang="en-US" dirty="0" err="1"/>
                <a:t>pompa</a:t>
              </a:r>
              <a:r>
                <a:rPr lang="en-US" dirty="0"/>
                <a:t> :</a:t>
              </a:r>
              <a:endParaRPr lang="en-US" dirty="0"/>
            </a:p>
          </p:txBody>
        </p:sp>
        <p:graphicFrame>
          <p:nvGraphicFramePr>
            <p:cNvPr id="20" name="Object 19"/>
            <p:cNvGraphicFramePr>
              <a:graphicFrameLocks noChangeAspect="1"/>
            </p:cNvGraphicFramePr>
            <p:nvPr>
              <p:extLst/>
            </p:nvPr>
          </p:nvGraphicFramePr>
          <p:xfrm>
            <a:off x="14654150" y="6807643"/>
            <a:ext cx="2634253" cy="1443727"/>
          </p:xfrm>
          <a:graphic>
            <a:graphicData uri="http://schemas.openxmlformats.org/presentationml/2006/ole">
              <mc:AlternateContent xmlns:mc="http://schemas.openxmlformats.org/markup-compatibility/2006">
                <mc:Choice xmlns:v="urn:schemas-microsoft-com:vml" Requires="v">
                  <p:oleObj spid="_x0000_s1028" name="Equation" r:id="rId8" imgW="787320" imgH="431640" progId="Equation.DSMT4">
                    <p:embed/>
                  </p:oleObj>
                </mc:Choice>
                <mc:Fallback>
                  <p:oleObj name="Equation" r:id="rId8" imgW="787320" imgH="431640" progId="Equation.DSMT4">
                    <p:embed/>
                    <p:pic>
                      <p:nvPicPr>
                        <p:cNvPr id="20" name="Object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654150" y="6807643"/>
                          <a:ext cx="2634253" cy="1443727"/>
                        </a:xfrm>
                        <a:prstGeom prst="rect">
                          <a:avLst/>
                        </a:prstGeom>
                        <a:noFill/>
                      </p:spPr>
                    </p:pic>
                  </p:oleObj>
                </mc:Fallback>
              </mc:AlternateContent>
            </a:graphicData>
          </a:graphic>
        </p:graphicFrame>
        <p:sp>
          <p:nvSpPr>
            <p:cNvPr id="21" name="TextBox 20"/>
            <p:cNvSpPr txBox="1"/>
            <p:nvPr/>
          </p:nvSpPr>
          <p:spPr>
            <a:xfrm>
              <a:off x="6095991" y="8720785"/>
              <a:ext cx="7837714" cy="646331"/>
            </a:xfrm>
            <a:prstGeom prst="rect">
              <a:avLst/>
            </a:prstGeom>
            <a:noFill/>
          </p:spPr>
          <p:txBody>
            <a:bodyPr wrap="square" rtlCol="0">
              <a:spAutoFit/>
            </a:bodyPr>
            <a:lstStyle/>
            <a:p>
              <a:pPr algn="r"/>
              <a:r>
                <a:rPr lang="en-US" dirty="0" err="1"/>
                <a:t>Persamaan</a:t>
              </a:r>
              <a:r>
                <a:rPr lang="en-US" dirty="0"/>
                <a:t> </a:t>
              </a:r>
              <a:r>
                <a:rPr lang="en-US" dirty="0" err="1"/>
                <a:t>energi</a:t>
              </a:r>
              <a:r>
                <a:rPr lang="en-US" dirty="0"/>
                <a:t> </a:t>
              </a:r>
              <a:r>
                <a:rPr lang="en-US" dirty="0" err="1"/>
                <a:t>untuk</a:t>
              </a:r>
              <a:r>
                <a:rPr lang="en-US" dirty="0"/>
                <a:t> boiler :</a:t>
              </a:r>
              <a:endParaRPr lang="en-US" dirty="0"/>
            </a:p>
          </p:txBody>
        </p:sp>
        <p:graphicFrame>
          <p:nvGraphicFramePr>
            <p:cNvPr id="22" name="Object 21"/>
            <p:cNvGraphicFramePr>
              <a:graphicFrameLocks noChangeAspect="1"/>
            </p:cNvGraphicFramePr>
            <p:nvPr>
              <p:extLst/>
            </p:nvPr>
          </p:nvGraphicFramePr>
          <p:xfrm>
            <a:off x="14613163" y="8440500"/>
            <a:ext cx="2546237" cy="1378414"/>
          </p:xfrm>
          <a:graphic>
            <a:graphicData uri="http://schemas.openxmlformats.org/presentationml/2006/ole">
              <mc:AlternateContent xmlns:mc="http://schemas.openxmlformats.org/markup-compatibility/2006">
                <mc:Choice xmlns:v="urn:schemas-microsoft-com:vml" Requires="v">
                  <p:oleObj spid="_x0000_s1029" name="Equation" r:id="rId10" imgW="774360" imgH="419040" progId="Equation.DSMT4">
                    <p:embed/>
                  </p:oleObj>
                </mc:Choice>
                <mc:Fallback>
                  <p:oleObj name="Equation" r:id="rId10" imgW="774360" imgH="419040" progId="Equation.DSMT4">
                    <p:embed/>
                    <p:pic>
                      <p:nvPicPr>
                        <p:cNvPr id="22" name="Object 2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613163" y="8440500"/>
                          <a:ext cx="2546237" cy="1378414"/>
                        </a:xfrm>
                        <a:prstGeom prst="rect">
                          <a:avLst/>
                        </a:prstGeom>
                        <a:noFill/>
                      </p:spPr>
                    </p:pic>
                  </p:oleObj>
                </mc:Fallback>
              </mc:AlternateContent>
            </a:graphicData>
          </a:graphic>
        </p:graphicFrame>
      </p:grpSp>
      <p:grpSp>
        <p:nvGrpSpPr>
          <p:cNvPr id="24" name="Group 23"/>
          <p:cNvGrpSpPr/>
          <p:nvPr/>
        </p:nvGrpSpPr>
        <p:grpSpPr>
          <a:xfrm>
            <a:off x="1566831" y="4547384"/>
            <a:ext cx="6596743" cy="6179420"/>
            <a:chOff x="4419600" y="3505200"/>
            <a:chExt cx="4448628" cy="3225755"/>
          </a:xfrm>
        </p:grpSpPr>
        <p:cxnSp>
          <p:nvCxnSpPr>
            <p:cNvPr id="25" name="Straight Arrow Connector 24"/>
            <p:cNvCxnSpPr/>
            <p:nvPr/>
          </p:nvCxnSpPr>
          <p:spPr>
            <a:xfrm flipV="1">
              <a:off x="4724400" y="3661621"/>
              <a:ext cx="0" cy="2815586"/>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a:off x="4724400" y="6477207"/>
              <a:ext cx="3886200" cy="0"/>
            </a:xfrm>
            <a:prstGeom prst="straightConnector1">
              <a:avLst/>
            </a:prstGeom>
            <a:ln w="28575">
              <a:tailEnd type="arrow"/>
            </a:ln>
          </p:spPr>
          <p:style>
            <a:lnRef idx="1">
              <a:schemeClr val="dk1"/>
            </a:lnRef>
            <a:fillRef idx="0">
              <a:schemeClr val="dk1"/>
            </a:fillRef>
            <a:effectRef idx="0">
              <a:schemeClr val="dk1"/>
            </a:effectRef>
            <a:fontRef idx="minor">
              <a:schemeClr val="tx1"/>
            </a:fontRef>
          </p:style>
        </p:cxnSp>
        <p:sp>
          <p:nvSpPr>
            <p:cNvPr id="27" name="Freeform 26"/>
            <p:cNvSpPr/>
            <p:nvPr/>
          </p:nvSpPr>
          <p:spPr>
            <a:xfrm>
              <a:off x="5105400" y="3970741"/>
              <a:ext cx="2971800" cy="2350045"/>
            </a:xfrm>
            <a:custGeom>
              <a:avLst/>
              <a:gdLst>
                <a:gd name="connsiteX0" fmla="*/ 0 w 2438400"/>
                <a:gd name="connsiteY0" fmla="*/ 2061028 h 2061028"/>
                <a:gd name="connsiteX1" fmla="*/ 508000 w 2438400"/>
                <a:gd name="connsiteY1" fmla="*/ 1436914 h 2061028"/>
                <a:gd name="connsiteX2" fmla="*/ 1016000 w 2438400"/>
                <a:gd name="connsiteY2" fmla="*/ 232228 h 2061028"/>
                <a:gd name="connsiteX3" fmla="*/ 1465942 w 2438400"/>
                <a:gd name="connsiteY3" fmla="*/ 232228 h 2061028"/>
                <a:gd name="connsiteX4" fmla="*/ 2133600 w 2438400"/>
                <a:gd name="connsiteY4" fmla="*/ 1625599 h 2061028"/>
                <a:gd name="connsiteX5" fmla="*/ 2438400 w 2438400"/>
                <a:gd name="connsiteY5" fmla="*/ 1959428 h 20610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38400" h="2061028">
                  <a:moveTo>
                    <a:pt x="0" y="2061028"/>
                  </a:moveTo>
                  <a:cubicBezTo>
                    <a:pt x="169333" y="1901371"/>
                    <a:pt x="338667" y="1741714"/>
                    <a:pt x="508000" y="1436914"/>
                  </a:cubicBezTo>
                  <a:cubicBezTo>
                    <a:pt x="677333" y="1132114"/>
                    <a:pt x="856343" y="433009"/>
                    <a:pt x="1016000" y="232228"/>
                  </a:cubicBezTo>
                  <a:cubicBezTo>
                    <a:pt x="1175657" y="31447"/>
                    <a:pt x="1279675" y="0"/>
                    <a:pt x="1465942" y="232228"/>
                  </a:cubicBezTo>
                  <a:cubicBezTo>
                    <a:pt x="1652209" y="464457"/>
                    <a:pt x="1971524" y="1337732"/>
                    <a:pt x="2133600" y="1625599"/>
                  </a:cubicBezTo>
                  <a:cubicBezTo>
                    <a:pt x="2295676" y="1913466"/>
                    <a:pt x="2367038" y="1936447"/>
                    <a:pt x="2438400" y="1959428"/>
                  </a:cubicBezTo>
                </a:path>
              </a:pathLst>
            </a:custGeom>
            <a:ln w="28575">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800"/>
            </a:p>
          </p:txBody>
        </p:sp>
        <p:cxnSp>
          <p:nvCxnSpPr>
            <p:cNvPr id="28" name="Straight Connector 27"/>
            <p:cNvCxnSpPr/>
            <p:nvPr/>
          </p:nvCxnSpPr>
          <p:spPr>
            <a:xfrm>
              <a:off x="6077856" y="4831056"/>
              <a:ext cx="1143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239000" y="4834782"/>
              <a:ext cx="0" cy="109495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5500914" y="5929732"/>
              <a:ext cx="1752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5500914" y="5680203"/>
              <a:ext cx="0" cy="23463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490030" y="4834782"/>
              <a:ext cx="529770" cy="86031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7239000" y="5929732"/>
              <a:ext cx="0" cy="54747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486400" y="5929732"/>
              <a:ext cx="0" cy="547475"/>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6019800" y="4834782"/>
              <a:ext cx="5334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7239000" y="5147625"/>
              <a:ext cx="0" cy="391054"/>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6019800" y="5929732"/>
              <a:ext cx="381000"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V="1">
              <a:off x="5678712" y="5138752"/>
              <a:ext cx="152400" cy="234632"/>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7239000" y="4690337"/>
              <a:ext cx="304800" cy="273129"/>
            </a:xfrm>
            <a:prstGeom prst="rect">
              <a:avLst/>
            </a:prstGeom>
            <a:noFill/>
          </p:spPr>
          <p:txBody>
            <a:bodyPr wrap="square" rtlCol="0">
              <a:spAutoFit/>
            </a:bodyPr>
            <a:lstStyle/>
            <a:p>
              <a:r>
                <a:rPr lang="en-US" sz="2800"/>
                <a:t>1</a:t>
              </a:r>
              <a:endParaRPr lang="en-US" sz="2800"/>
            </a:p>
          </p:txBody>
        </p:sp>
        <p:sp>
          <p:nvSpPr>
            <p:cNvPr id="40" name="TextBox 39"/>
            <p:cNvSpPr txBox="1"/>
            <p:nvPr/>
          </p:nvSpPr>
          <p:spPr>
            <a:xfrm>
              <a:off x="7210476" y="5889124"/>
              <a:ext cx="304800" cy="273129"/>
            </a:xfrm>
            <a:prstGeom prst="rect">
              <a:avLst/>
            </a:prstGeom>
            <a:noFill/>
          </p:spPr>
          <p:txBody>
            <a:bodyPr wrap="square" rtlCol="0">
              <a:spAutoFit/>
            </a:bodyPr>
            <a:lstStyle/>
            <a:p>
              <a:r>
                <a:rPr lang="en-US" sz="2800" dirty="0"/>
                <a:t>2</a:t>
              </a:r>
              <a:endParaRPr lang="en-US" sz="2800" dirty="0"/>
            </a:p>
          </p:txBody>
        </p:sp>
        <p:sp>
          <p:nvSpPr>
            <p:cNvPr id="41" name="TextBox 40"/>
            <p:cNvSpPr txBox="1"/>
            <p:nvPr/>
          </p:nvSpPr>
          <p:spPr>
            <a:xfrm>
              <a:off x="5287163" y="5770548"/>
              <a:ext cx="304800" cy="273129"/>
            </a:xfrm>
            <a:prstGeom prst="rect">
              <a:avLst/>
            </a:prstGeom>
            <a:noFill/>
          </p:spPr>
          <p:txBody>
            <a:bodyPr wrap="square" rtlCol="0">
              <a:spAutoFit/>
            </a:bodyPr>
            <a:lstStyle/>
            <a:p>
              <a:r>
                <a:rPr lang="en-US" sz="2800" dirty="0"/>
                <a:t>3</a:t>
              </a:r>
              <a:endParaRPr lang="en-US" sz="2800" dirty="0"/>
            </a:p>
          </p:txBody>
        </p:sp>
        <p:sp>
          <p:nvSpPr>
            <p:cNvPr id="42" name="TextBox 41"/>
            <p:cNvSpPr txBox="1"/>
            <p:nvPr/>
          </p:nvSpPr>
          <p:spPr>
            <a:xfrm>
              <a:off x="5275944" y="5499439"/>
              <a:ext cx="304800" cy="273129"/>
            </a:xfrm>
            <a:prstGeom prst="rect">
              <a:avLst/>
            </a:prstGeom>
            <a:noFill/>
          </p:spPr>
          <p:txBody>
            <a:bodyPr wrap="square" rtlCol="0">
              <a:spAutoFit/>
            </a:bodyPr>
            <a:lstStyle/>
            <a:p>
              <a:r>
                <a:rPr lang="en-US" sz="2800" dirty="0"/>
                <a:t>4</a:t>
              </a:r>
              <a:endParaRPr lang="en-US" sz="2800" dirty="0"/>
            </a:p>
          </p:txBody>
        </p:sp>
        <p:sp>
          <p:nvSpPr>
            <p:cNvPr id="45" name="TextBox 44"/>
            <p:cNvSpPr txBox="1"/>
            <p:nvPr/>
          </p:nvSpPr>
          <p:spPr>
            <a:xfrm>
              <a:off x="5838372" y="4613053"/>
              <a:ext cx="304800" cy="273129"/>
            </a:xfrm>
            <a:prstGeom prst="rect">
              <a:avLst/>
            </a:prstGeom>
            <a:noFill/>
          </p:spPr>
          <p:txBody>
            <a:bodyPr wrap="square" rtlCol="0">
              <a:spAutoFit/>
            </a:bodyPr>
            <a:lstStyle/>
            <a:p>
              <a:r>
                <a:rPr lang="en-US" sz="2800" dirty="0"/>
                <a:t>a</a:t>
              </a:r>
              <a:endParaRPr lang="en-US" sz="2800" dirty="0"/>
            </a:p>
          </p:txBody>
        </p:sp>
        <p:sp>
          <p:nvSpPr>
            <p:cNvPr id="46" name="TextBox 45"/>
            <p:cNvSpPr txBox="1"/>
            <p:nvPr/>
          </p:nvSpPr>
          <p:spPr>
            <a:xfrm>
              <a:off x="7145157" y="6457826"/>
              <a:ext cx="304800" cy="273129"/>
            </a:xfrm>
            <a:prstGeom prst="rect">
              <a:avLst/>
            </a:prstGeom>
            <a:noFill/>
          </p:spPr>
          <p:txBody>
            <a:bodyPr wrap="square" rtlCol="0">
              <a:spAutoFit/>
            </a:bodyPr>
            <a:lstStyle/>
            <a:p>
              <a:r>
                <a:rPr lang="en-US" sz="2800" dirty="0"/>
                <a:t>b</a:t>
              </a:r>
              <a:endParaRPr lang="en-US" sz="2800" dirty="0"/>
            </a:p>
          </p:txBody>
        </p:sp>
        <p:sp>
          <p:nvSpPr>
            <p:cNvPr id="47" name="TextBox 46"/>
            <p:cNvSpPr txBox="1"/>
            <p:nvPr/>
          </p:nvSpPr>
          <p:spPr>
            <a:xfrm>
              <a:off x="5366826" y="6424307"/>
              <a:ext cx="304800" cy="273129"/>
            </a:xfrm>
            <a:prstGeom prst="rect">
              <a:avLst/>
            </a:prstGeom>
            <a:noFill/>
          </p:spPr>
          <p:txBody>
            <a:bodyPr wrap="square" rtlCol="0">
              <a:spAutoFit/>
            </a:bodyPr>
            <a:lstStyle/>
            <a:p>
              <a:r>
                <a:rPr lang="en-US" sz="2800" dirty="0"/>
                <a:t>c</a:t>
              </a:r>
              <a:endParaRPr lang="en-US" sz="2800" dirty="0"/>
            </a:p>
          </p:txBody>
        </p:sp>
        <p:sp>
          <p:nvSpPr>
            <p:cNvPr id="48" name="TextBox 47"/>
            <p:cNvSpPr txBox="1"/>
            <p:nvPr/>
          </p:nvSpPr>
          <p:spPr>
            <a:xfrm>
              <a:off x="8563428" y="6246301"/>
              <a:ext cx="304800" cy="273129"/>
            </a:xfrm>
            <a:prstGeom prst="rect">
              <a:avLst/>
            </a:prstGeom>
            <a:noFill/>
          </p:spPr>
          <p:txBody>
            <a:bodyPr wrap="square" rtlCol="0">
              <a:spAutoFit/>
            </a:bodyPr>
            <a:lstStyle/>
            <a:p>
              <a:r>
                <a:rPr lang="en-US" sz="2800" b="1"/>
                <a:t>s</a:t>
              </a:r>
              <a:endParaRPr lang="en-US" sz="2800" b="1"/>
            </a:p>
          </p:txBody>
        </p:sp>
        <p:sp>
          <p:nvSpPr>
            <p:cNvPr id="49" name="TextBox 48"/>
            <p:cNvSpPr txBox="1"/>
            <p:nvPr/>
          </p:nvSpPr>
          <p:spPr>
            <a:xfrm>
              <a:off x="4419600" y="3505200"/>
              <a:ext cx="381000" cy="273129"/>
            </a:xfrm>
            <a:prstGeom prst="rect">
              <a:avLst/>
            </a:prstGeom>
            <a:noFill/>
          </p:spPr>
          <p:txBody>
            <a:bodyPr wrap="square" rtlCol="0">
              <a:spAutoFit/>
            </a:bodyPr>
            <a:lstStyle/>
            <a:p>
              <a:r>
                <a:rPr lang="en-US" sz="2800" b="1"/>
                <a:t>T</a:t>
              </a:r>
              <a:endParaRPr lang="en-US" sz="2800" b="1"/>
            </a:p>
          </p:txBody>
        </p:sp>
        <p:cxnSp>
          <p:nvCxnSpPr>
            <p:cNvPr id="50" name="Straight Connector 49"/>
            <p:cNvCxnSpPr/>
            <p:nvPr/>
          </p:nvCxnSpPr>
          <p:spPr>
            <a:xfrm>
              <a:off x="7239000" y="5929732"/>
              <a:ext cx="533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7790544" y="5460468"/>
              <a:ext cx="439056" cy="469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V="1">
              <a:off x="7235370" y="4365518"/>
              <a:ext cx="384630" cy="469264"/>
            </a:xfrm>
            <a:prstGeom prst="line">
              <a:avLst/>
            </a:prstGeom>
          </p:spPr>
          <p:style>
            <a:lnRef idx="1">
              <a:schemeClr val="accent1"/>
            </a:lnRef>
            <a:fillRef idx="0">
              <a:schemeClr val="accent1"/>
            </a:fillRef>
            <a:effectRef idx="0">
              <a:schemeClr val="accent1"/>
            </a:effectRef>
            <a:fontRef idx="minor">
              <a:schemeClr val="tx1"/>
            </a:fontRef>
          </p:style>
        </p:cxnSp>
      </p:grpSp>
      <p:sp>
        <p:nvSpPr>
          <p:cNvPr id="54" name="TextBox 53"/>
          <p:cNvSpPr txBox="1"/>
          <p:nvPr/>
        </p:nvSpPr>
        <p:spPr>
          <a:xfrm>
            <a:off x="6673119" y="2285998"/>
            <a:ext cx="11226171" cy="1107996"/>
          </a:xfrm>
          <a:prstGeom prst="rect">
            <a:avLst/>
          </a:prstGeom>
          <a:noFill/>
        </p:spPr>
        <p:txBody>
          <a:bodyPr wrap="square" rtlCol="0">
            <a:spAutoFit/>
          </a:bodyPr>
          <a:lstStyle/>
          <a:p>
            <a:pPr algn="ctr"/>
            <a:r>
              <a:rPr lang="id-ID" sz="6600" dirty="0"/>
              <a:t>Persamaan Energi</a:t>
            </a:r>
            <a:endParaRPr lang="id-ID" sz="6600" dirty="0"/>
          </a:p>
        </p:txBody>
      </p:sp>
    </p:spTree>
    <p:extLst>
      <p:ext uri="{BB962C8B-B14F-4D97-AF65-F5344CB8AC3E}">
        <p14:creationId xmlns:p14="http://schemas.microsoft.com/office/powerpoint/2010/main" val="436365796"/>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Halaman Depan Slid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3A619DF9806A4C9A909A4202126D7C" ma:contentTypeVersion="4" ma:contentTypeDescription="Create a new document." ma:contentTypeScope="" ma:versionID="2152e05479a799a3bf568b8b09fd40b7">
  <xsd:schema xmlns:xsd="http://www.w3.org/2001/XMLSchema" xmlns:xs="http://www.w3.org/2001/XMLSchema" xmlns:p="http://schemas.microsoft.com/office/2006/metadata/properties" xmlns:ns2="5d8f1a17-8762-437e-a189-0b90578865a6" targetNamespace="http://schemas.microsoft.com/office/2006/metadata/properties" ma:root="true" ma:fieldsID="693a1373393ab4b18bfc7bddc991cec6" ns2:_="">
    <xsd:import namespace="5d8f1a17-8762-437e-a189-0b90578865a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8f1a17-8762-437e-a189-0b90578865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2A294AE-E51C-4370-A986-69BB83963CAC}"/>
</file>

<file path=customXml/itemProps2.xml><?xml version="1.0" encoding="utf-8"?>
<ds:datastoreItem xmlns:ds="http://schemas.openxmlformats.org/officeDocument/2006/customXml" ds:itemID="{135A27D4-5E06-4B7F-A6D7-03150DC33D3E}"/>
</file>

<file path=customXml/itemProps3.xml><?xml version="1.0" encoding="utf-8"?>
<ds:datastoreItem xmlns:ds="http://schemas.openxmlformats.org/officeDocument/2006/customXml" ds:itemID="{C6929DEA-2FC5-492D-8FA0-2D7C5B966775}"/>
</file>

<file path=docProps/app.xml><?xml version="1.0" encoding="utf-8"?>
<Properties xmlns="http://schemas.openxmlformats.org/officeDocument/2006/extended-properties" xmlns:vt="http://schemas.openxmlformats.org/officeDocument/2006/docPropsVTypes">
  <Template>Office Theme</Template>
  <TotalTime>24541</TotalTime>
  <Words>1465</Words>
  <Application>Microsoft Office PowerPoint</Application>
  <PresentationFormat>Custom</PresentationFormat>
  <Paragraphs>205</Paragraphs>
  <Slides>12</Slides>
  <Notes>12</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22" baseType="lpstr">
      <vt:lpstr>Arial</vt:lpstr>
      <vt:lpstr>Calibri</vt:lpstr>
      <vt:lpstr>Calibri Light</vt:lpstr>
      <vt:lpstr>Lato</vt:lpstr>
      <vt:lpstr>Lato Bold</vt:lpstr>
      <vt:lpstr>Lato Light</vt:lpstr>
      <vt:lpstr>Symbol</vt:lpstr>
      <vt:lpstr>Wingdings</vt:lpstr>
      <vt:lpstr>Halaman Depan Slide</vt:lpstr>
      <vt:lpstr>Equation</vt:lpstr>
      <vt:lpstr>Termodinamika Teknik (TFH2F3)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Jetfabrik</dc:creator>
  <cp:lastModifiedBy>user</cp:lastModifiedBy>
  <cp:revision>3228</cp:revision>
  <dcterms:created xsi:type="dcterms:W3CDTF">2014-11-12T21:47:38Z</dcterms:created>
  <dcterms:modified xsi:type="dcterms:W3CDTF">2020-05-05T20:37:21Z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0x010100DC3A619DF9806A4C9A909A4202126D7C</vt:lpwstr>
  </property>
</Properties>
</file>