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69" r:id="rId3"/>
    <p:sldId id="275" r:id="rId4"/>
    <p:sldId id="285" r:id="rId5"/>
    <p:sldId id="290" r:id="rId6"/>
    <p:sldId id="286" r:id="rId7"/>
    <p:sldId id="292" r:id="rId8"/>
    <p:sldId id="287" r:id="rId9"/>
    <p:sldId id="289" r:id="rId10"/>
    <p:sldId id="288" r:id="rId11"/>
    <p:sldId id="293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5294" autoAdjust="0"/>
  </p:normalViewPr>
  <p:slideViewPr>
    <p:cSldViewPr snapToGrid="0">
      <p:cViewPr varScale="1">
        <p:scale>
          <a:sx n="66" d="100"/>
          <a:sy n="66" d="100"/>
        </p:scale>
        <p:origin x="632" y="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11/2/2023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11/2/2023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0567" y="0"/>
            <a:ext cx="4846320" cy="2387600"/>
          </a:xfrm>
        </p:spPr>
        <p:txBody>
          <a:bodyPr>
            <a:normAutofit/>
          </a:bodyPr>
          <a:lstStyle/>
          <a:p>
            <a:r>
              <a:rPr lang="en-US" dirty="0" err="1"/>
              <a:t>Pertemuan</a:t>
            </a:r>
            <a:r>
              <a:rPr lang="en-US" dirty="0"/>
              <a:t> 4</a:t>
            </a:r>
            <a:br>
              <a:rPr lang="en-US" dirty="0"/>
            </a:br>
            <a:r>
              <a:rPr lang="en-US" dirty="0"/>
              <a:t>Project Based Learning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029200"/>
            <a:ext cx="4846320" cy="800750"/>
          </a:xfrm>
        </p:spPr>
        <p:txBody>
          <a:bodyPr>
            <a:normAutofit lnSpcReduction="10000"/>
          </a:bodyPr>
          <a:lstStyle/>
          <a:p>
            <a:pPr algn="r"/>
            <a:r>
              <a:rPr lang="en-US" dirty="0"/>
              <a:t>Donna Imelda, S.T., </a:t>
            </a:r>
            <a:r>
              <a:rPr lang="en-US" dirty="0" err="1"/>
              <a:t>M.Si</a:t>
            </a:r>
            <a:endParaRPr lang="en-US" dirty="0"/>
          </a:p>
          <a:p>
            <a:pPr algn="r"/>
            <a:r>
              <a:rPr lang="en-US" dirty="0"/>
              <a:t>Chemical Engineering Department</a:t>
            </a:r>
          </a:p>
          <a:p>
            <a:pPr algn="r"/>
            <a:r>
              <a:rPr lang="en-US" dirty="0" err="1"/>
              <a:t>Jayabaya</a:t>
            </a:r>
            <a:r>
              <a:rPr lang="en-US" dirty="0"/>
              <a:t> University </a:t>
            </a:r>
          </a:p>
        </p:txBody>
      </p:sp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Pengolahan</a:t>
            </a:r>
            <a:r>
              <a:rPr lang="es-ES" dirty="0"/>
              <a:t> Air </a:t>
            </a:r>
            <a:r>
              <a:rPr lang="es-ES" dirty="0" err="1"/>
              <a:t>Industri</a:t>
            </a:r>
            <a:r>
              <a:rPr lang="es-ES" dirty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 err="1"/>
              <a:t>Diskusi</a:t>
            </a:r>
            <a:r>
              <a:rPr lang="en-US" dirty="0"/>
              <a:t> Kelas</a:t>
            </a:r>
          </a:p>
        </p:txBody>
      </p:sp>
    </p:spTree>
    <p:extLst>
      <p:ext uri="{BB962C8B-B14F-4D97-AF65-F5344CB8AC3E}">
        <p14:creationId xmlns:p14="http://schemas.microsoft.com/office/powerpoint/2010/main" val="243566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Diskusikan</a:t>
            </a:r>
            <a:r>
              <a:rPr lang="fr-FR" dirty="0"/>
              <a:t> dan </a:t>
            </a:r>
            <a:r>
              <a:rPr lang="fr-FR" dirty="0" err="1"/>
              <a:t>Ambil</a:t>
            </a:r>
            <a:r>
              <a:rPr lang="fr-FR" dirty="0"/>
              <a:t> </a:t>
            </a:r>
            <a:r>
              <a:rPr lang="fr-FR" dirty="0" err="1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Sebutkan</a:t>
            </a:r>
            <a:r>
              <a:rPr lang="en-US" dirty="0"/>
              <a:t> proses </a:t>
            </a:r>
            <a:r>
              <a:rPr lang="en-US" dirty="0" err="1"/>
              <a:t>pengolahan</a:t>
            </a:r>
            <a:r>
              <a:rPr lang="en-US" dirty="0"/>
              <a:t> air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air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jelaskan</a:t>
            </a:r>
            <a:r>
              <a:rPr lang="en-US" dirty="0"/>
              <a:t>.</a:t>
            </a:r>
          </a:p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air </a:t>
            </a:r>
            <a:r>
              <a:rPr lang="en-US" dirty="0" err="1"/>
              <a:t>industri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proses </a:t>
            </a:r>
            <a:r>
              <a:rPr lang="en-US" dirty="0" err="1"/>
              <a:t>pengolahan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?</a:t>
            </a:r>
          </a:p>
          <a:p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sebutkan</a:t>
            </a:r>
            <a:r>
              <a:rPr lang="en-US" dirty="0"/>
              <a:t> pada proses mana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air </a:t>
            </a:r>
            <a:r>
              <a:rPr lang="en-US" dirty="0" err="1"/>
              <a:t>industri</a:t>
            </a:r>
            <a:r>
              <a:rPr lang="en-US" dirty="0"/>
              <a:t> yang mana yang </a:t>
            </a:r>
            <a:r>
              <a:rPr lang="en-US" dirty="0" err="1"/>
              <a:t>memerlukan</a:t>
            </a:r>
            <a:r>
              <a:rPr lang="en-US" dirty="0"/>
              <a:t> proses </a:t>
            </a:r>
            <a:r>
              <a:rPr lang="en-US" dirty="0" err="1"/>
              <a:t>pengolahan</a:t>
            </a:r>
            <a:r>
              <a:rPr lang="en-US" dirty="0"/>
              <a:t> air yang mana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prosesnya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Utilitas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07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Selamat</a:t>
            </a:r>
            <a:r>
              <a:rPr lang="en-US" dirty="0"/>
              <a:t> </a:t>
            </a:r>
            <a:r>
              <a:rPr lang="en-US" dirty="0" err="1"/>
              <a:t>Berdiskusi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/>
              <a:t>-di-</a:t>
            </a:r>
          </a:p>
        </p:txBody>
      </p:sp>
    </p:spTree>
    <p:extLst>
      <p:ext uri="{BB962C8B-B14F-4D97-AF65-F5344CB8AC3E}">
        <p14:creationId xmlns:p14="http://schemas.microsoft.com/office/powerpoint/2010/main" val="75239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Utilitas dan </a:t>
            </a:r>
            <a:r>
              <a:rPr lang="es-ES" dirty="0" err="1"/>
              <a:t>Bagian-Bagian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Utilitas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 err="1"/>
              <a:t>Diskusi</a:t>
            </a:r>
            <a:r>
              <a:rPr lang="en-US" dirty="0"/>
              <a:t> Kelas</a:t>
            </a:r>
          </a:p>
        </p:txBody>
      </p:sp>
    </p:spTree>
    <p:extLst>
      <p:ext uri="{BB962C8B-B14F-4D97-AF65-F5344CB8AC3E}">
        <p14:creationId xmlns:p14="http://schemas.microsoft.com/office/powerpoint/2010/main" val="375262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Diskusikan</a:t>
            </a:r>
            <a:r>
              <a:rPr lang="en-US" dirty="0"/>
              <a:t> dan Ambil 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arti </a:t>
            </a:r>
            <a:r>
              <a:rPr lang="en-US" dirty="0" err="1"/>
              <a:t>penting</a:t>
            </a:r>
            <a:r>
              <a:rPr lang="en-US" dirty="0"/>
              <a:t> Unit </a:t>
            </a:r>
            <a:r>
              <a:rPr lang="en-US" dirty="0" err="1"/>
              <a:t>Utilitas</a:t>
            </a:r>
            <a:r>
              <a:rPr lang="en-US" dirty="0"/>
              <a:t> pada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proses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  <a:p>
            <a:r>
              <a:rPr lang="en-US" dirty="0"/>
              <a:t>Dari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yang </a:t>
            </a:r>
            <a:r>
              <a:rPr lang="en-US" dirty="0" err="1"/>
              <a:t>dipaparkan</a:t>
            </a:r>
            <a:r>
              <a:rPr lang="en-US" dirty="0"/>
              <a:t> di </a:t>
            </a:r>
            <a:r>
              <a:rPr lang="en-US" dirty="0" err="1"/>
              <a:t>kelas</a:t>
            </a:r>
            <a:r>
              <a:rPr lang="en-US" dirty="0"/>
              <a:t>, </a:t>
            </a:r>
            <a:r>
              <a:rPr lang="en-US" dirty="0" err="1"/>
              <a:t>sebutkan</a:t>
            </a:r>
            <a:r>
              <a:rPr lang="en-US" dirty="0"/>
              <a:t> </a:t>
            </a:r>
            <a:r>
              <a:rPr lang="en-US" dirty="0" err="1"/>
              <a:t>bagian-bagian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unit </a:t>
            </a:r>
            <a:r>
              <a:rPr lang="en-US" dirty="0" err="1"/>
              <a:t>utilitas</a:t>
            </a:r>
            <a:r>
              <a:rPr lang="en-US" dirty="0"/>
              <a:t> di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r>
              <a:rPr lang="en-US" dirty="0"/>
              <a:t>Dari </a:t>
            </a:r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perhatikan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mana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dan mana yang </a:t>
            </a:r>
            <a:r>
              <a:rPr lang="en-US" dirty="0" err="1"/>
              <a:t>didatangkan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,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Utilitas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6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Air, </a:t>
            </a:r>
            <a:r>
              <a:rPr lang="es-ES" dirty="0" err="1"/>
              <a:t>Sumber</a:t>
            </a:r>
            <a:r>
              <a:rPr lang="es-ES" dirty="0"/>
              <a:t> Air, dan </a:t>
            </a:r>
            <a:r>
              <a:rPr lang="es-ES" dirty="0" err="1"/>
              <a:t>Kualitas</a:t>
            </a:r>
            <a:r>
              <a:rPr lang="es-ES" dirty="0"/>
              <a:t> Air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 err="1"/>
              <a:t>Diskusi</a:t>
            </a:r>
            <a:r>
              <a:rPr lang="en-US" dirty="0"/>
              <a:t> Kelas</a:t>
            </a:r>
          </a:p>
        </p:txBody>
      </p:sp>
    </p:spTree>
    <p:extLst>
      <p:ext uri="{BB962C8B-B14F-4D97-AF65-F5344CB8AC3E}">
        <p14:creationId xmlns:p14="http://schemas.microsoft.com/office/powerpoint/2010/main" val="178393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Diskusikan</a:t>
            </a:r>
            <a:r>
              <a:rPr lang="fr-FR" dirty="0"/>
              <a:t> dan </a:t>
            </a:r>
            <a:r>
              <a:rPr lang="fr-FR" dirty="0" err="1"/>
              <a:t>Ambil</a:t>
            </a:r>
            <a:r>
              <a:rPr lang="fr-FR" dirty="0"/>
              <a:t> </a:t>
            </a:r>
            <a:r>
              <a:rPr lang="fr-FR" dirty="0" err="1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Dari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, air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air </a:t>
            </a:r>
            <a:r>
              <a:rPr lang="en-US" dirty="0" err="1"/>
              <a:t>laut</a:t>
            </a:r>
            <a:r>
              <a:rPr lang="en-US" dirty="0"/>
              <a:t> dan air </a:t>
            </a:r>
            <a:r>
              <a:rPr lang="en-US" dirty="0" err="1"/>
              <a:t>tawar</a:t>
            </a:r>
            <a:r>
              <a:rPr lang="en-US" dirty="0"/>
              <a:t>,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air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air </a:t>
            </a:r>
            <a:r>
              <a:rPr lang="en-US" dirty="0" err="1"/>
              <a:t>baku</a:t>
            </a:r>
            <a:r>
              <a:rPr lang="en-US" dirty="0"/>
              <a:t> pada </a:t>
            </a:r>
            <a:r>
              <a:rPr lang="en-US" dirty="0" err="1"/>
              <a:t>pabrik</a:t>
            </a:r>
            <a:r>
              <a:rPr lang="en-US" dirty="0"/>
              <a:t> yang </a:t>
            </a:r>
            <a:r>
              <a:rPr lang="en-US" dirty="0" err="1"/>
              <a:t>dipaparkan</a:t>
            </a:r>
            <a:r>
              <a:rPr lang="en-US" dirty="0"/>
              <a:t> </a:t>
            </a:r>
          </a:p>
          <a:p>
            <a:r>
              <a:rPr lang="en-US" dirty="0"/>
              <a:t>Dari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air, air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air </a:t>
            </a:r>
            <a:r>
              <a:rPr lang="en-US" dirty="0" err="1"/>
              <a:t>permukaan</a:t>
            </a:r>
            <a:r>
              <a:rPr lang="en-US" dirty="0"/>
              <a:t> dan air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. Dari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yang </a:t>
            </a:r>
            <a:r>
              <a:rPr lang="en-US" dirty="0" err="1"/>
              <a:t>dipaparkan</a:t>
            </a:r>
            <a:r>
              <a:rPr lang="en-US" dirty="0"/>
              <a:t>, </a:t>
            </a:r>
            <a:r>
              <a:rPr lang="en-US" dirty="0" err="1"/>
              <a:t>darimanaka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air </a:t>
            </a:r>
            <a:r>
              <a:rPr lang="en-US" dirty="0" err="1"/>
              <a:t>utilitas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?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air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r>
              <a:rPr lang="en-US" dirty="0"/>
              <a:t>Dari </a:t>
            </a:r>
            <a:r>
              <a:rPr lang="en-US" dirty="0" err="1"/>
              <a:t>referensi</a:t>
            </a:r>
            <a:r>
              <a:rPr lang="en-US" dirty="0"/>
              <a:t> yang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di </a:t>
            </a:r>
            <a:r>
              <a:rPr lang="en-US" dirty="0" err="1"/>
              <a:t>kelas</a:t>
            </a:r>
            <a:r>
              <a:rPr lang="en-US" dirty="0"/>
              <a:t>, </a:t>
            </a:r>
            <a:r>
              <a:rPr lang="en-US" dirty="0" err="1"/>
              <a:t>sebut</a:t>
            </a:r>
            <a:r>
              <a:rPr lang="en-US" dirty="0"/>
              <a:t> dan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air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kualitasnya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/>
              <a:t>pengotornya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pada </a:t>
            </a:r>
            <a:r>
              <a:rPr lang="en-US" dirty="0" err="1"/>
              <a:t>pabrik</a:t>
            </a:r>
            <a:r>
              <a:rPr lang="en-US" dirty="0"/>
              <a:t> yang </a:t>
            </a:r>
            <a:r>
              <a:rPr lang="en-US" dirty="0" err="1"/>
              <a:t>dipaparkan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di </a:t>
            </a:r>
            <a:r>
              <a:rPr lang="en-US" dirty="0" err="1"/>
              <a:t>kelas</a:t>
            </a:r>
            <a:r>
              <a:rPr lang="en-US" dirty="0"/>
              <a:t>, </a:t>
            </a:r>
            <a:r>
              <a:rPr lang="en-US" dirty="0" err="1"/>
              <a:t>pengotor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dikandung</a:t>
            </a:r>
            <a:r>
              <a:rPr lang="en-US" dirty="0"/>
              <a:t> air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Utilitas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05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Jenis-Jenis</a:t>
            </a:r>
            <a:r>
              <a:rPr lang="es-ES" dirty="0"/>
              <a:t> Air </a:t>
            </a:r>
            <a:r>
              <a:rPr lang="es-ES" dirty="0" err="1"/>
              <a:t>Industri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 err="1"/>
              <a:t>Diskusi</a:t>
            </a:r>
            <a:r>
              <a:rPr lang="en-US" dirty="0"/>
              <a:t> Kelas</a:t>
            </a:r>
          </a:p>
        </p:txBody>
      </p:sp>
    </p:spTree>
    <p:extLst>
      <p:ext uri="{BB962C8B-B14F-4D97-AF65-F5344CB8AC3E}">
        <p14:creationId xmlns:p14="http://schemas.microsoft.com/office/powerpoint/2010/main" val="153946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Diskusikan</a:t>
            </a:r>
            <a:r>
              <a:rPr lang="fr-FR" dirty="0"/>
              <a:t> dan </a:t>
            </a:r>
            <a:r>
              <a:rPr lang="fr-FR" dirty="0" err="1"/>
              <a:t>Ambil</a:t>
            </a:r>
            <a:r>
              <a:rPr lang="fr-FR" dirty="0"/>
              <a:t> </a:t>
            </a:r>
            <a:r>
              <a:rPr lang="fr-FR" dirty="0" err="1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air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pada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yang </a:t>
            </a:r>
            <a:r>
              <a:rPr lang="en-US" dirty="0" err="1"/>
              <a:t>dipaparkan</a:t>
            </a:r>
            <a:r>
              <a:rPr lang="en-US" dirty="0"/>
              <a:t> di </a:t>
            </a:r>
            <a:r>
              <a:rPr lang="en-US" dirty="0" err="1"/>
              <a:t>kelas</a:t>
            </a:r>
            <a:endParaRPr lang="en-US" dirty="0"/>
          </a:p>
          <a:p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dan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kegunaan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air </a:t>
            </a:r>
            <a:r>
              <a:rPr lang="en-US" dirty="0" err="1"/>
              <a:t>industri</a:t>
            </a:r>
            <a:r>
              <a:rPr lang="en-US" dirty="0"/>
              <a:t> pada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</a:p>
          <a:p>
            <a:r>
              <a:rPr lang="en-US" dirty="0" err="1"/>
              <a:t>Perhatikan</a:t>
            </a:r>
            <a:r>
              <a:rPr lang="en-US" dirty="0"/>
              <a:t> di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di proses </a:t>
            </a:r>
            <a:r>
              <a:rPr lang="en-US" dirty="0" err="1"/>
              <a:t>apa</a:t>
            </a:r>
            <a:r>
              <a:rPr lang="en-US" dirty="0"/>
              <a:t> air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.</a:t>
            </a:r>
          </a:p>
          <a:p>
            <a:r>
              <a:rPr lang="en-US" dirty="0" err="1"/>
              <a:t>Perhatikan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air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air </a:t>
            </a:r>
            <a:r>
              <a:rPr lang="en-US" dirty="0" err="1"/>
              <a:t>industri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Utilitas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27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Spesifikasi</a:t>
            </a:r>
            <a:r>
              <a:rPr lang="es-ES" dirty="0"/>
              <a:t> Air </a:t>
            </a:r>
            <a:r>
              <a:rPr lang="es-ES" dirty="0" err="1"/>
              <a:t>Industri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 err="1"/>
              <a:t>Diskusi</a:t>
            </a:r>
            <a:r>
              <a:rPr lang="en-US" dirty="0"/>
              <a:t> Kelas</a:t>
            </a:r>
          </a:p>
        </p:txBody>
      </p:sp>
    </p:spTree>
    <p:extLst>
      <p:ext uri="{BB962C8B-B14F-4D97-AF65-F5344CB8AC3E}">
        <p14:creationId xmlns:p14="http://schemas.microsoft.com/office/powerpoint/2010/main" val="223189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Diskusikan</a:t>
            </a:r>
            <a:r>
              <a:rPr lang="fr-FR" dirty="0"/>
              <a:t> dan </a:t>
            </a:r>
            <a:r>
              <a:rPr lang="fr-FR" dirty="0" err="1"/>
              <a:t>Ambil</a:t>
            </a:r>
            <a:r>
              <a:rPr lang="fr-FR" dirty="0"/>
              <a:t> </a:t>
            </a:r>
            <a:r>
              <a:rPr lang="fr-FR" dirty="0" err="1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Sebutkan</a:t>
            </a:r>
            <a:r>
              <a:rPr lang="en-US" dirty="0"/>
              <a:t> dan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oleh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air </a:t>
            </a:r>
            <a:r>
              <a:rPr lang="en-US" dirty="0" err="1"/>
              <a:t>industri</a:t>
            </a:r>
            <a:r>
              <a:rPr lang="en-US" dirty="0"/>
              <a:t> pada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yang </a:t>
            </a:r>
            <a:r>
              <a:rPr lang="en-US" dirty="0" err="1"/>
              <a:t>dipaparkan</a:t>
            </a:r>
            <a:r>
              <a:rPr lang="en-US" dirty="0"/>
              <a:t> di </a:t>
            </a:r>
            <a:r>
              <a:rPr lang="en-US" dirty="0" err="1"/>
              <a:t>kelas</a:t>
            </a:r>
            <a:r>
              <a:rPr lang="en-US" dirty="0"/>
              <a:t> </a:t>
            </a:r>
          </a:p>
          <a:p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air proses?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,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air proses yang </a:t>
            </a:r>
            <a:r>
              <a:rPr lang="en-US" dirty="0" err="1"/>
              <a:t>dibutuhkan</a:t>
            </a:r>
            <a:r>
              <a:rPr lang="en-US" dirty="0"/>
              <a:t> pada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Utilitas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54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 ecology education photo presentation</Template>
  <TotalTime>77</TotalTime>
  <Words>412</Words>
  <Application>Microsoft Office PowerPoint</Application>
  <PresentationFormat>Widescreen</PresentationFormat>
  <Paragraphs>52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Corbel</vt:lpstr>
      <vt:lpstr>Ecology 16x9</vt:lpstr>
      <vt:lpstr>Pertemuan 4 Project Based Learning </vt:lpstr>
      <vt:lpstr>Utilitas dan Bagian-Bagian dari Utilitas</vt:lpstr>
      <vt:lpstr>Diskusikan dan Ambil Kesimpulan</vt:lpstr>
      <vt:lpstr>Air, Sumber Air, dan Kualitas Air</vt:lpstr>
      <vt:lpstr>Diskusikan dan Ambil Kesimpulan</vt:lpstr>
      <vt:lpstr>Jenis-Jenis Air Industri</vt:lpstr>
      <vt:lpstr>Diskusikan dan Ambil Kesimpulan</vt:lpstr>
      <vt:lpstr>Spesifikasi Air Industri</vt:lpstr>
      <vt:lpstr>Diskusikan dan Ambil Kesimpulan</vt:lpstr>
      <vt:lpstr>Pengolahan Air Industri </vt:lpstr>
      <vt:lpstr>Diskusikan dan Ambil Kesimpulan</vt:lpstr>
      <vt:lpstr>Selamat Berdiskusi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4 Project Based Learning</dc:title>
  <dc:creator>donna imelda</dc:creator>
  <cp:lastModifiedBy>Donna Imelda</cp:lastModifiedBy>
  <cp:revision>8</cp:revision>
  <dcterms:created xsi:type="dcterms:W3CDTF">2020-09-21T02:46:10Z</dcterms:created>
  <dcterms:modified xsi:type="dcterms:W3CDTF">2023-11-02T02:28:53Z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