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308" r:id="rId3"/>
    <p:sldId id="281" r:id="rId4"/>
    <p:sldId id="269" r:id="rId5"/>
    <p:sldId id="288" r:id="rId6"/>
    <p:sldId id="284" r:id="rId7"/>
    <p:sldId id="291" r:id="rId8"/>
    <p:sldId id="289" r:id="rId9"/>
    <p:sldId id="290" r:id="rId10"/>
    <p:sldId id="295" r:id="rId11"/>
    <p:sldId id="285" r:id="rId12"/>
    <p:sldId id="292" r:id="rId13"/>
    <p:sldId id="293" r:id="rId14"/>
    <p:sldId id="294" r:id="rId15"/>
    <p:sldId id="296" r:id="rId16"/>
    <p:sldId id="297" r:id="rId17"/>
    <p:sldId id="286" r:id="rId18"/>
    <p:sldId id="298" r:id="rId19"/>
    <p:sldId id="301" r:id="rId20"/>
    <p:sldId id="299" r:id="rId21"/>
    <p:sldId id="300" r:id="rId22"/>
    <p:sldId id="287" r:id="rId23"/>
    <p:sldId id="304" r:id="rId24"/>
    <p:sldId id="302" r:id="rId25"/>
    <p:sldId id="303" r:id="rId26"/>
    <p:sldId id="305" r:id="rId27"/>
    <p:sldId id="306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5294" autoAdjust="0"/>
  </p:normalViewPr>
  <p:slideViewPr>
    <p:cSldViewPr snapToGrid="0">
      <p:cViewPr varScale="1">
        <p:scale>
          <a:sx n="78" d="100"/>
          <a:sy n="78" d="100"/>
        </p:scale>
        <p:origin x="198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157AB0-7411-4E72-97C0-3F4A7FB41142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DB0C23-7CB1-4B15-AB8A-B2A99E3C7B69}">
      <dgm:prSet phldrT="[Text]"/>
      <dgm:spPr/>
      <dgm:t>
        <a:bodyPr/>
        <a:lstStyle/>
        <a:p>
          <a:r>
            <a:rPr lang="en-US" dirty="0"/>
            <a:t>Pre Treatment</a:t>
          </a:r>
        </a:p>
      </dgm:t>
    </dgm:pt>
    <dgm:pt modelId="{11262C39-6167-42D6-85D0-206792968ADF}" type="parTrans" cxnId="{89EA4CCD-19B0-46AD-909B-0A4722F37F7A}">
      <dgm:prSet/>
      <dgm:spPr/>
      <dgm:t>
        <a:bodyPr/>
        <a:lstStyle/>
        <a:p>
          <a:endParaRPr lang="en-US"/>
        </a:p>
      </dgm:t>
    </dgm:pt>
    <dgm:pt modelId="{39B3F04F-2F6A-4435-9B9F-9B16F0D99072}" type="sibTrans" cxnId="{89EA4CCD-19B0-46AD-909B-0A4722F37F7A}">
      <dgm:prSet/>
      <dgm:spPr/>
      <dgm:t>
        <a:bodyPr/>
        <a:lstStyle/>
        <a:p>
          <a:endParaRPr lang="en-US"/>
        </a:p>
      </dgm:t>
    </dgm:pt>
    <dgm:pt modelId="{CBB546CC-0A0D-44BD-B717-2AAA0560E117}">
      <dgm:prSet phldrT="[Text]"/>
      <dgm:spPr/>
      <dgm:t>
        <a:bodyPr/>
        <a:lstStyle/>
        <a:p>
          <a:r>
            <a:rPr lang="en-US" dirty="0" err="1"/>
            <a:t>Koagulasi</a:t>
          </a:r>
          <a:endParaRPr lang="en-US" dirty="0"/>
        </a:p>
        <a:p>
          <a:r>
            <a:rPr lang="en-US" dirty="0" err="1"/>
            <a:t>Flokulasi</a:t>
          </a:r>
          <a:endParaRPr lang="en-US" dirty="0"/>
        </a:p>
      </dgm:t>
    </dgm:pt>
    <dgm:pt modelId="{9EE4A658-F6B4-4B2A-97ED-AAF07B6EDBCB}" type="parTrans" cxnId="{6D38E225-B0C3-4F03-B06C-D3B7AB0C5401}">
      <dgm:prSet/>
      <dgm:spPr/>
      <dgm:t>
        <a:bodyPr/>
        <a:lstStyle/>
        <a:p>
          <a:endParaRPr lang="en-US"/>
        </a:p>
      </dgm:t>
    </dgm:pt>
    <dgm:pt modelId="{D1166281-0EDD-4335-96A2-03BDB5FEA030}" type="sibTrans" cxnId="{6D38E225-B0C3-4F03-B06C-D3B7AB0C5401}">
      <dgm:prSet/>
      <dgm:spPr/>
      <dgm:t>
        <a:bodyPr/>
        <a:lstStyle/>
        <a:p>
          <a:endParaRPr lang="en-US"/>
        </a:p>
      </dgm:t>
    </dgm:pt>
    <dgm:pt modelId="{87AD5065-2E7A-4196-826C-C83CBF1A1BF8}">
      <dgm:prSet phldrT="[Text]"/>
      <dgm:spPr/>
      <dgm:t>
        <a:bodyPr/>
        <a:lstStyle/>
        <a:p>
          <a:r>
            <a:rPr lang="en-US" dirty="0" err="1"/>
            <a:t>Sedimentasi</a:t>
          </a:r>
          <a:endParaRPr lang="en-US" dirty="0"/>
        </a:p>
      </dgm:t>
    </dgm:pt>
    <dgm:pt modelId="{A48229FF-4DEA-4F7B-AB33-2224D86269D8}" type="parTrans" cxnId="{5E973242-02D3-460F-9159-725D378CA82B}">
      <dgm:prSet/>
      <dgm:spPr/>
      <dgm:t>
        <a:bodyPr/>
        <a:lstStyle/>
        <a:p>
          <a:endParaRPr lang="en-US"/>
        </a:p>
      </dgm:t>
    </dgm:pt>
    <dgm:pt modelId="{B28976BB-5A4F-4309-A014-35666FC69E9F}" type="sibTrans" cxnId="{5E973242-02D3-460F-9159-725D378CA82B}">
      <dgm:prSet/>
      <dgm:spPr/>
      <dgm:t>
        <a:bodyPr/>
        <a:lstStyle/>
        <a:p>
          <a:endParaRPr lang="en-US"/>
        </a:p>
      </dgm:t>
    </dgm:pt>
    <dgm:pt modelId="{A5FE1A5B-0B7C-4887-A1CB-FAB09A6BF69C}">
      <dgm:prSet phldrT="[Text]"/>
      <dgm:spPr/>
      <dgm:t>
        <a:bodyPr/>
        <a:lstStyle/>
        <a:p>
          <a:r>
            <a:rPr lang="en-US" dirty="0" err="1"/>
            <a:t>Filtrasi</a:t>
          </a:r>
          <a:endParaRPr lang="en-US" dirty="0"/>
        </a:p>
      </dgm:t>
    </dgm:pt>
    <dgm:pt modelId="{0459675F-2840-4D1C-A821-63C67EB39BE5}" type="parTrans" cxnId="{5B2912C4-1607-4634-8A86-2045DBACB352}">
      <dgm:prSet/>
      <dgm:spPr/>
      <dgm:t>
        <a:bodyPr/>
        <a:lstStyle/>
        <a:p>
          <a:endParaRPr lang="en-US"/>
        </a:p>
      </dgm:t>
    </dgm:pt>
    <dgm:pt modelId="{F2D4C311-D19E-4CFF-9311-F7E6E9A6FE06}" type="sibTrans" cxnId="{5B2912C4-1607-4634-8A86-2045DBACB352}">
      <dgm:prSet/>
      <dgm:spPr/>
      <dgm:t>
        <a:bodyPr/>
        <a:lstStyle/>
        <a:p>
          <a:endParaRPr lang="en-US"/>
        </a:p>
      </dgm:t>
    </dgm:pt>
    <dgm:pt modelId="{FD9F8F59-23B7-4AD6-91F7-81FF429804C3}">
      <dgm:prSet phldrT="[Text]"/>
      <dgm:spPr/>
      <dgm:t>
        <a:bodyPr/>
        <a:lstStyle/>
        <a:p>
          <a:r>
            <a:rPr lang="en-US" dirty="0"/>
            <a:t>Softening</a:t>
          </a:r>
        </a:p>
      </dgm:t>
    </dgm:pt>
    <dgm:pt modelId="{7EBCBC86-EB41-4877-B525-CE10E3D5D94B}" type="parTrans" cxnId="{858C3862-18B7-484E-9228-0546450E58B5}">
      <dgm:prSet/>
      <dgm:spPr/>
      <dgm:t>
        <a:bodyPr/>
        <a:lstStyle/>
        <a:p>
          <a:endParaRPr lang="en-US"/>
        </a:p>
      </dgm:t>
    </dgm:pt>
    <dgm:pt modelId="{61F2CAC3-89AF-4537-BCE1-1615575E5EED}" type="sibTrans" cxnId="{858C3862-18B7-484E-9228-0546450E58B5}">
      <dgm:prSet/>
      <dgm:spPr/>
      <dgm:t>
        <a:bodyPr/>
        <a:lstStyle/>
        <a:p>
          <a:endParaRPr lang="en-US"/>
        </a:p>
      </dgm:t>
    </dgm:pt>
    <dgm:pt modelId="{30452920-BDC8-49D7-9195-0CE2E1F6802F}" type="pres">
      <dgm:prSet presAssocID="{AD157AB0-7411-4E72-97C0-3F4A7FB41142}" presName="Name0" presStyleCnt="0">
        <dgm:presLayoutVars>
          <dgm:dir/>
          <dgm:resizeHandles val="exact"/>
        </dgm:presLayoutVars>
      </dgm:prSet>
      <dgm:spPr/>
    </dgm:pt>
    <dgm:pt modelId="{0BC51DD6-A8DF-4BE5-AB37-3B11FD6BDF1B}" type="pres">
      <dgm:prSet presAssocID="{01DB0C23-7CB1-4B15-AB8A-B2A99E3C7B69}" presName="node" presStyleLbl="node1" presStyleIdx="0" presStyleCnt="5">
        <dgm:presLayoutVars>
          <dgm:bulletEnabled val="1"/>
        </dgm:presLayoutVars>
      </dgm:prSet>
      <dgm:spPr/>
    </dgm:pt>
    <dgm:pt modelId="{CB6E3EEF-6DEA-45B6-8646-0477ED4CE1EC}" type="pres">
      <dgm:prSet presAssocID="{39B3F04F-2F6A-4435-9B9F-9B16F0D99072}" presName="sibTrans" presStyleLbl="sibTrans1D1" presStyleIdx="0" presStyleCnt="4"/>
      <dgm:spPr/>
    </dgm:pt>
    <dgm:pt modelId="{84CAF65D-6744-4656-A526-8B6226D7A726}" type="pres">
      <dgm:prSet presAssocID="{39B3F04F-2F6A-4435-9B9F-9B16F0D99072}" presName="connectorText" presStyleLbl="sibTrans1D1" presStyleIdx="0" presStyleCnt="4"/>
      <dgm:spPr/>
    </dgm:pt>
    <dgm:pt modelId="{B3509684-81E2-4FC3-B931-DBF0A126B9B4}" type="pres">
      <dgm:prSet presAssocID="{CBB546CC-0A0D-44BD-B717-2AAA0560E117}" presName="node" presStyleLbl="node1" presStyleIdx="1" presStyleCnt="5">
        <dgm:presLayoutVars>
          <dgm:bulletEnabled val="1"/>
        </dgm:presLayoutVars>
      </dgm:prSet>
      <dgm:spPr/>
    </dgm:pt>
    <dgm:pt modelId="{919C64AB-D028-4083-89A0-1C9BA0B7F0FF}" type="pres">
      <dgm:prSet presAssocID="{D1166281-0EDD-4335-96A2-03BDB5FEA030}" presName="sibTrans" presStyleLbl="sibTrans1D1" presStyleIdx="1" presStyleCnt="4"/>
      <dgm:spPr/>
    </dgm:pt>
    <dgm:pt modelId="{255B40EE-A3B7-4E77-B102-E096AAA41A17}" type="pres">
      <dgm:prSet presAssocID="{D1166281-0EDD-4335-96A2-03BDB5FEA030}" presName="connectorText" presStyleLbl="sibTrans1D1" presStyleIdx="1" presStyleCnt="4"/>
      <dgm:spPr/>
    </dgm:pt>
    <dgm:pt modelId="{490ADA86-F29F-4D9E-B095-6C77E59F6298}" type="pres">
      <dgm:prSet presAssocID="{87AD5065-2E7A-4196-826C-C83CBF1A1BF8}" presName="node" presStyleLbl="node1" presStyleIdx="2" presStyleCnt="5">
        <dgm:presLayoutVars>
          <dgm:bulletEnabled val="1"/>
        </dgm:presLayoutVars>
      </dgm:prSet>
      <dgm:spPr/>
    </dgm:pt>
    <dgm:pt modelId="{F60CBCE9-FA64-4EEF-9E20-565ECC842676}" type="pres">
      <dgm:prSet presAssocID="{B28976BB-5A4F-4309-A014-35666FC69E9F}" presName="sibTrans" presStyleLbl="sibTrans1D1" presStyleIdx="2" presStyleCnt="4"/>
      <dgm:spPr/>
    </dgm:pt>
    <dgm:pt modelId="{AE9320EA-A204-4D06-A073-E6DC7A743278}" type="pres">
      <dgm:prSet presAssocID="{B28976BB-5A4F-4309-A014-35666FC69E9F}" presName="connectorText" presStyleLbl="sibTrans1D1" presStyleIdx="2" presStyleCnt="4"/>
      <dgm:spPr/>
    </dgm:pt>
    <dgm:pt modelId="{016A5CF7-2652-4D6F-AA3A-9AF57BB97255}" type="pres">
      <dgm:prSet presAssocID="{A5FE1A5B-0B7C-4887-A1CB-FAB09A6BF69C}" presName="node" presStyleLbl="node1" presStyleIdx="3" presStyleCnt="5">
        <dgm:presLayoutVars>
          <dgm:bulletEnabled val="1"/>
        </dgm:presLayoutVars>
      </dgm:prSet>
      <dgm:spPr/>
    </dgm:pt>
    <dgm:pt modelId="{22AC8C86-27DE-4899-9B75-20B4E9FB4765}" type="pres">
      <dgm:prSet presAssocID="{F2D4C311-D19E-4CFF-9311-F7E6E9A6FE06}" presName="sibTrans" presStyleLbl="sibTrans1D1" presStyleIdx="3" presStyleCnt="4"/>
      <dgm:spPr/>
    </dgm:pt>
    <dgm:pt modelId="{795AF830-3603-4404-B9B8-3D3A61C90F44}" type="pres">
      <dgm:prSet presAssocID="{F2D4C311-D19E-4CFF-9311-F7E6E9A6FE06}" presName="connectorText" presStyleLbl="sibTrans1D1" presStyleIdx="3" presStyleCnt="4"/>
      <dgm:spPr/>
    </dgm:pt>
    <dgm:pt modelId="{26E85716-EA68-4795-BD05-4916DC63B8BB}" type="pres">
      <dgm:prSet presAssocID="{FD9F8F59-23B7-4AD6-91F7-81FF429804C3}" presName="node" presStyleLbl="node1" presStyleIdx="4" presStyleCnt="5">
        <dgm:presLayoutVars>
          <dgm:bulletEnabled val="1"/>
        </dgm:presLayoutVars>
      </dgm:prSet>
      <dgm:spPr/>
    </dgm:pt>
  </dgm:ptLst>
  <dgm:cxnLst>
    <dgm:cxn modelId="{C032AA20-837A-4ADD-8DB2-9829C1C03490}" type="presOf" srcId="{D1166281-0EDD-4335-96A2-03BDB5FEA030}" destId="{255B40EE-A3B7-4E77-B102-E096AAA41A17}" srcOrd="1" destOrd="0" presId="urn:microsoft.com/office/officeart/2005/8/layout/bProcess3"/>
    <dgm:cxn modelId="{6D38E225-B0C3-4F03-B06C-D3B7AB0C5401}" srcId="{AD157AB0-7411-4E72-97C0-3F4A7FB41142}" destId="{CBB546CC-0A0D-44BD-B717-2AAA0560E117}" srcOrd="1" destOrd="0" parTransId="{9EE4A658-F6B4-4B2A-97ED-AAF07B6EDBCB}" sibTransId="{D1166281-0EDD-4335-96A2-03BDB5FEA030}"/>
    <dgm:cxn modelId="{5E973242-02D3-460F-9159-725D378CA82B}" srcId="{AD157AB0-7411-4E72-97C0-3F4A7FB41142}" destId="{87AD5065-2E7A-4196-826C-C83CBF1A1BF8}" srcOrd="2" destOrd="0" parTransId="{A48229FF-4DEA-4F7B-AB33-2224D86269D8}" sibTransId="{B28976BB-5A4F-4309-A014-35666FC69E9F}"/>
    <dgm:cxn modelId="{858C3862-18B7-484E-9228-0546450E58B5}" srcId="{AD157AB0-7411-4E72-97C0-3F4A7FB41142}" destId="{FD9F8F59-23B7-4AD6-91F7-81FF429804C3}" srcOrd="4" destOrd="0" parTransId="{7EBCBC86-EB41-4877-B525-CE10E3D5D94B}" sibTransId="{61F2CAC3-89AF-4537-BCE1-1615575E5EED}"/>
    <dgm:cxn modelId="{5D27D44F-2A70-4A11-8C8F-4E5D42F7CF66}" type="presOf" srcId="{39B3F04F-2F6A-4435-9B9F-9B16F0D99072}" destId="{84CAF65D-6744-4656-A526-8B6226D7A726}" srcOrd="1" destOrd="0" presId="urn:microsoft.com/office/officeart/2005/8/layout/bProcess3"/>
    <dgm:cxn modelId="{5A680E76-05EF-4848-982B-D8B7C24462F5}" type="presOf" srcId="{FD9F8F59-23B7-4AD6-91F7-81FF429804C3}" destId="{26E85716-EA68-4795-BD05-4916DC63B8BB}" srcOrd="0" destOrd="0" presId="urn:microsoft.com/office/officeart/2005/8/layout/bProcess3"/>
    <dgm:cxn modelId="{77C71977-49F9-4657-BE0A-5A236E522E7F}" type="presOf" srcId="{01DB0C23-7CB1-4B15-AB8A-B2A99E3C7B69}" destId="{0BC51DD6-A8DF-4BE5-AB37-3B11FD6BDF1B}" srcOrd="0" destOrd="0" presId="urn:microsoft.com/office/officeart/2005/8/layout/bProcess3"/>
    <dgm:cxn modelId="{A28DDD58-3D84-4A77-83D0-18AD0F423507}" type="presOf" srcId="{AD157AB0-7411-4E72-97C0-3F4A7FB41142}" destId="{30452920-BDC8-49D7-9195-0CE2E1F6802F}" srcOrd="0" destOrd="0" presId="urn:microsoft.com/office/officeart/2005/8/layout/bProcess3"/>
    <dgm:cxn modelId="{9F287387-0246-46A1-AFD0-184E61194901}" type="presOf" srcId="{B28976BB-5A4F-4309-A014-35666FC69E9F}" destId="{AE9320EA-A204-4D06-A073-E6DC7A743278}" srcOrd="1" destOrd="0" presId="urn:microsoft.com/office/officeart/2005/8/layout/bProcess3"/>
    <dgm:cxn modelId="{023CE79D-7E61-48EB-A69D-331FA4CC1A69}" type="presOf" srcId="{87AD5065-2E7A-4196-826C-C83CBF1A1BF8}" destId="{490ADA86-F29F-4D9E-B095-6C77E59F6298}" srcOrd="0" destOrd="0" presId="urn:microsoft.com/office/officeart/2005/8/layout/bProcess3"/>
    <dgm:cxn modelId="{1FC207AE-177C-465B-80B8-585E84BEC90A}" type="presOf" srcId="{D1166281-0EDD-4335-96A2-03BDB5FEA030}" destId="{919C64AB-D028-4083-89A0-1C9BA0B7F0FF}" srcOrd="0" destOrd="0" presId="urn:microsoft.com/office/officeart/2005/8/layout/bProcess3"/>
    <dgm:cxn modelId="{9F0DB4B9-4ADC-42F4-9512-4DFEF59DBDC1}" type="presOf" srcId="{A5FE1A5B-0B7C-4887-A1CB-FAB09A6BF69C}" destId="{016A5CF7-2652-4D6F-AA3A-9AF57BB97255}" srcOrd="0" destOrd="0" presId="urn:microsoft.com/office/officeart/2005/8/layout/bProcess3"/>
    <dgm:cxn modelId="{C59CE1BF-0CC8-4E72-9F0F-1EE2ECA98569}" type="presOf" srcId="{CBB546CC-0A0D-44BD-B717-2AAA0560E117}" destId="{B3509684-81E2-4FC3-B931-DBF0A126B9B4}" srcOrd="0" destOrd="0" presId="urn:microsoft.com/office/officeart/2005/8/layout/bProcess3"/>
    <dgm:cxn modelId="{5B2912C4-1607-4634-8A86-2045DBACB352}" srcId="{AD157AB0-7411-4E72-97C0-3F4A7FB41142}" destId="{A5FE1A5B-0B7C-4887-A1CB-FAB09A6BF69C}" srcOrd="3" destOrd="0" parTransId="{0459675F-2840-4D1C-A821-63C67EB39BE5}" sibTransId="{F2D4C311-D19E-4CFF-9311-F7E6E9A6FE06}"/>
    <dgm:cxn modelId="{41DD88C8-D707-4A67-AE6C-A6A11A9C279C}" type="presOf" srcId="{39B3F04F-2F6A-4435-9B9F-9B16F0D99072}" destId="{CB6E3EEF-6DEA-45B6-8646-0477ED4CE1EC}" srcOrd="0" destOrd="0" presId="urn:microsoft.com/office/officeart/2005/8/layout/bProcess3"/>
    <dgm:cxn modelId="{89EA4CCD-19B0-46AD-909B-0A4722F37F7A}" srcId="{AD157AB0-7411-4E72-97C0-3F4A7FB41142}" destId="{01DB0C23-7CB1-4B15-AB8A-B2A99E3C7B69}" srcOrd="0" destOrd="0" parTransId="{11262C39-6167-42D6-85D0-206792968ADF}" sibTransId="{39B3F04F-2F6A-4435-9B9F-9B16F0D99072}"/>
    <dgm:cxn modelId="{ECDEE2E4-CABD-4AA0-AADA-4EEABFB08535}" type="presOf" srcId="{F2D4C311-D19E-4CFF-9311-F7E6E9A6FE06}" destId="{22AC8C86-27DE-4899-9B75-20B4E9FB4765}" srcOrd="0" destOrd="0" presId="urn:microsoft.com/office/officeart/2005/8/layout/bProcess3"/>
    <dgm:cxn modelId="{732C3DF8-3C1F-4CAD-92C7-5D45A335092D}" type="presOf" srcId="{F2D4C311-D19E-4CFF-9311-F7E6E9A6FE06}" destId="{795AF830-3603-4404-B9B8-3D3A61C90F44}" srcOrd="1" destOrd="0" presId="urn:microsoft.com/office/officeart/2005/8/layout/bProcess3"/>
    <dgm:cxn modelId="{17A76DFE-BF0E-4D75-AE80-F780B3EFA2FA}" type="presOf" srcId="{B28976BB-5A4F-4309-A014-35666FC69E9F}" destId="{F60CBCE9-FA64-4EEF-9E20-565ECC842676}" srcOrd="0" destOrd="0" presId="urn:microsoft.com/office/officeart/2005/8/layout/bProcess3"/>
    <dgm:cxn modelId="{07D9EA46-9805-4897-81CE-F749E7EFDCC0}" type="presParOf" srcId="{30452920-BDC8-49D7-9195-0CE2E1F6802F}" destId="{0BC51DD6-A8DF-4BE5-AB37-3B11FD6BDF1B}" srcOrd="0" destOrd="0" presId="urn:microsoft.com/office/officeart/2005/8/layout/bProcess3"/>
    <dgm:cxn modelId="{FB1374A8-9C96-4B0E-A323-B4594CDB074E}" type="presParOf" srcId="{30452920-BDC8-49D7-9195-0CE2E1F6802F}" destId="{CB6E3EEF-6DEA-45B6-8646-0477ED4CE1EC}" srcOrd="1" destOrd="0" presId="urn:microsoft.com/office/officeart/2005/8/layout/bProcess3"/>
    <dgm:cxn modelId="{539D48C0-5F8A-498D-BF05-A3BABAA10ECE}" type="presParOf" srcId="{CB6E3EEF-6DEA-45B6-8646-0477ED4CE1EC}" destId="{84CAF65D-6744-4656-A526-8B6226D7A726}" srcOrd="0" destOrd="0" presId="urn:microsoft.com/office/officeart/2005/8/layout/bProcess3"/>
    <dgm:cxn modelId="{2C49377E-30ED-4A5C-B24D-9CC50451F62B}" type="presParOf" srcId="{30452920-BDC8-49D7-9195-0CE2E1F6802F}" destId="{B3509684-81E2-4FC3-B931-DBF0A126B9B4}" srcOrd="2" destOrd="0" presId="urn:microsoft.com/office/officeart/2005/8/layout/bProcess3"/>
    <dgm:cxn modelId="{3DC54FBB-0AFB-48DD-AE81-F4DE484158CF}" type="presParOf" srcId="{30452920-BDC8-49D7-9195-0CE2E1F6802F}" destId="{919C64AB-D028-4083-89A0-1C9BA0B7F0FF}" srcOrd="3" destOrd="0" presId="urn:microsoft.com/office/officeart/2005/8/layout/bProcess3"/>
    <dgm:cxn modelId="{048A30A7-1048-47B4-B1F6-369E9F721942}" type="presParOf" srcId="{919C64AB-D028-4083-89A0-1C9BA0B7F0FF}" destId="{255B40EE-A3B7-4E77-B102-E096AAA41A17}" srcOrd="0" destOrd="0" presId="urn:microsoft.com/office/officeart/2005/8/layout/bProcess3"/>
    <dgm:cxn modelId="{25F1AE17-25D7-4C37-965B-2CCCE535EA18}" type="presParOf" srcId="{30452920-BDC8-49D7-9195-0CE2E1F6802F}" destId="{490ADA86-F29F-4D9E-B095-6C77E59F6298}" srcOrd="4" destOrd="0" presId="urn:microsoft.com/office/officeart/2005/8/layout/bProcess3"/>
    <dgm:cxn modelId="{0AB3BC1F-4C15-458B-9F2E-90B5CA36654D}" type="presParOf" srcId="{30452920-BDC8-49D7-9195-0CE2E1F6802F}" destId="{F60CBCE9-FA64-4EEF-9E20-565ECC842676}" srcOrd="5" destOrd="0" presId="urn:microsoft.com/office/officeart/2005/8/layout/bProcess3"/>
    <dgm:cxn modelId="{728EAFBF-B3D4-4668-B217-00A25258A689}" type="presParOf" srcId="{F60CBCE9-FA64-4EEF-9E20-565ECC842676}" destId="{AE9320EA-A204-4D06-A073-E6DC7A743278}" srcOrd="0" destOrd="0" presId="urn:microsoft.com/office/officeart/2005/8/layout/bProcess3"/>
    <dgm:cxn modelId="{4677B462-4103-4259-BF97-F050698A8BD0}" type="presParOf" srcId="{30452920-BDC8-49D7-9195-0CE2E1F6802F}" destId="{016A5CF7-2652-4D6F-AA3A-9AF57BB97255}" srcOrd="6" destOrd="0" presId="urn:microsoft.com/office/officeart/2005/8/layout/bProcess3"/>
    <dgm:cxn modelId="{C23C25AF-9B18-4F84-A0C3-D86A1AF56770}" type="presParOf" srcId="{30452920-BDC8-49D7-9195-0CE2E1F6802F}" destId="{22AC8C86-27DE-4899-9B75-20B4E9FB4765}" srcOrd="7" destOrd="0" presId="urn:microsoft.com/office/officeart/2005/8/layout/bProcess3"/>
    <dgm:cxn modelId="{A5688E93-EBFE-4C81-86EA-65A96212BCFC}" type="presParOf" srcId="{22AC8C86-27DE-4899-9B75-20B4E9FB4765}" destId="{795AF830-3603-4404-B9B8-3D3A61C90F44}" srcOrd="0" destOrd="0" presId="urn:microsoft.com/office/officeart/2005/8/layout/bProcess3"/>
    <dgm:cxn modelId="{2EE5DD75-3E31-434A-9168-B6D1CD0BE903}" type="presParOf" srcId="{30452920-BDC8-49D7-9195-0CE2E1F6802F}" destId="{26E85716-EA68-4795-BD05-4916DC63B8BB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E3EEF-6DEA-45B6-8646-0477ED4CE1EC}">
      <dsp:nvSpPr>
        <dsp:cNvPr id="0" name=""/>
        <dsp:cNvSpPr/>
      </dsp:nvSpPr>
      <dsp:spPr>
        <a:xfrm>
          <a:off x="2731731" y="977636"/>
          <a:ext cx="596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6446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14278" y="1020221"/>
        <a:ext cx="31352" cy="6270"/>
      </dsp:txXfrm>
    </dsp:sp>
    <dsp:sp modelId="{0BC51DD6-A8DF-4BE5-AB37-3B11FD6BDF1B}">
      <dsp:nvSpPr>
        <dsp:cNvPr id="0" name=""/>
        <dsp:cNvSpPr/>
      </dsp:nvSpPr>
      <dsp:spPr>
        <a:xfrm>
          <a:off x="7242" y="205469"/>
          <a:ext cx="2726289" cy="16357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Pre Treatment</a:t>
          </a:r>
        </a:p>
      </dsp:txBody>
      <dsp:txXfrm>
        <a:off x="7242" y="205469"/>
        <a:ext cx="2726289" cy="1635773"/>
      </dsp:txXfrm>
    </dsp:sp>
    <dsp:sp modelId="{919C64AB-D028-4083-89A0-1C9BA0B7F0FF}">
      <dsp:nvSpPr>
        <dsp:cNvPr id="0" name=""/>
        <dsp:cNvSpPr/>
      </dsp:nvSpPr>
      <dsp:spPr>
        <a:xfrm>
          <a:off x="6085067" y="977636"/>
          <a:ext cx="596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6446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367614" y="1020221"/>
        <a:ext cx="31352" cy="6270"/>
      </dsp:txXfrm>
    </dsp:sp>
    <dsp:sp modelId="{B3509684-81E2-4FC3-B931-DBF0A126B9B4}">
      <dsp:nvSpPr>
        <dsp:cNvPr id="0" name=""/>
        <dsp:cNvSpPr/>
      </dsp:nvSpPr>
      <dsp:spPr>
        <a:xfrm>
          <a:off x="3360577" y="205469"/>
          <a:ext cx="2726289" cy="163577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Koagulasi</a:t>
          </a:r>
          <a:endParaRPr lang="en-US" sz="3400" kern="1200" dirty="0"/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Flokulasi</a:t>
          </a:r>
          <a:endParaRPr lang="en-US" sz="3400" kern="1200" dirty="0"/>
        </a:p>
      </dsp:txBody>
      <dsp:txXfrm>
        <a:off x="3360577" y="205469"/>
        <a:ext cx="2726289" cy="1635773"/>
      </dsp:txXfrm>
    </dsp:sp>
    <dsp:sp modelId="{F60CBCE9-FA64-4EEF-9E20-565ECC842676}">
      <dsp:nvSpPr>
        <dsp:cNvPr id="0" name=""/>
        <dsp:cNvSpPr/>
      </dsp:nvSpPr>
      <dsp:spPr>
        <a:xfrm>
          <a:off x="1370386" y="1839443"/>
          <a:ext cx="6706671" cy="596446"/>
        </a:xfrm>
        <a:custGeom>
          <a:avLst/>
          <a:gdLst/>
          <a:ahLst/>
          <a:cxnLst/>
          <a:rect l="0" t="0" r="0" b="0"/>
          <a:pathLst>
            <a:path>
              <a:moveTo>
                <a:pt x="6706671" y="0"/>
              </a:moveTo>
              <a:lnTo>
                <a:pt x="6706671" y="315323"/>
              </a:lnTo>
              <a:lnTo>
                <a:pt x="0" y="315323"/>
              </a:lnTo>
              <a:lnTo>
                <a:pt x="0" y="596446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55324" y="2134531"/>
        <a:ext cx="336796" cy="6270"/>
      </dsp:txXfrm>
    </dsp:sp>
    <dsp:sp modelId="{490ADA86-F29F-4D9E-B095-6C77E59F6298}">
      <dsp:nvSpPr>
        <dsp:cNvPr id="0" name=""/>
        <dsp:cNvSpPr/>
      </dsp:nvSpPr>
      <dsp:spPr>
        <a:xfrm>
          <a:off x="6713913" y="205469"/>
          <a:ext cx="2726289" cy="163577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Sedimentasi</a:t>
          </a:r>
          <a:endParaRPr lang="en-US" sz="3400" kern="1200" dirty="0"/>
        </a:p>
      </dsp:txBody>
      <dsp:txXfrm>
        <a:off x="6713913" y="205469"/>
        <a:ext cx="2726289" cy="1635773"/>
      </dsp:txXfrm>
    </dsp:sp>
    <dsp:sp modelId="{22AC8C86-27DE-4899-9B75-20B4E9FB4765}">
      <dsp:nvSpPr>
        <dsp:cNvPr id="0" name=""/>
        <dsp:cNvSpPr/>
      </dsp:nvSpPr>
      <dsp:spPr>
        <a:xfrm>
          <a:off x="2731731" y="3240456"/>
          <a:ext cx="596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6446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14278" y="3283041"/>
        <a:ext cx="31352" cy="6270"/>
      </dsp:txXfrm>
    </dsp:sp>
    <dsp:sp modelId="{016A5CF7-2652-4D6F-AA3A-9AF57BB97255}">
      <dsp:nvSpPr>
        <dsp:cNvPr id="0" name=""/>
        <dsp:cNvSpPr/>
      </dsp:nvSpPr>
      <dsp:spPr>
        <a:xfrm>
          <a:off x="7242" y="2468289"/>
          <a:ext cx="2726289" cy="16357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Filtrasi</a:t>
          </a:r>
          <a:endParaRPr lang="en-US" sz="3400" kern="1200" dirty="0"/>
        </a:p>
      </dsp:txBody>
      <dsp:txXfrm>
        <a:off x="7242" y="2468289"/>
        <a:ext cx="2726289" cy="1635773"/>
      </dsp:txXfrm>
    </dsp:sp>
    <dsp:sp modelId="{26E85716-EA68-4795-BD05-4916DC63B8BB}">
      <dsp:nvSpPr>
        <dsp:cNvPr id="0" name=""/>
        <dsp:cNvSpPr/>
      </dsp:nvSpPr>
      <dsp:spPr>
        <a:xfrm>
          <a:off x="3360577" y="2468289"/>
          <a:ext cx="2726289" cy="163577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Softening</a:t>
          </a:r>
        </a:p>
      </dsp:txBody>
      <dsp:txXfrm>
        <a:off x="3360577" y="2468289"/>
        <a:ext cx="2726289" cy="1635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10/12/2021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10/12/2021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b_heMM5vzs" TargetMode="External"/><Relationship Id="rId3" Type="http://schemas.openxmlformats.org/officeDocument/2006/relationships/hyperlink" Target="https://www.youtube.com/watch?v=eST7k0lSICw" TargetMode="External"/><Relationship Id="rId7" Type="http://schemas.openxmlformats.org/officeDocument/2006/relationships/hyperlink" Target="https://www.youtube.com/watch?v=4nYhnRCN3aI" TargetMode="External"/><Relationship Id="rId12" Type="http://schemas.openxmlformats.org/officeDocument/2006/relationships/hyperlink" Target="https://www.youtube.com/watch?v=3WEbeSp2erM" TargetMode="External"/><Relationship Id="rId2" Type="http://schemas.openxmlformats.org/officeDocument/2006/relationships/hyperlink" Target="https://www.youtube.com/watch?v=TqtcExb6IV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qV_1jfmhpnA" TargetMode="External"/><Relationship Id="rId11" Type="http://schemas.openxmlformats.org/officeDocument/2006/relationships/hyperlink" Target="https://www.youtube.com/watch?v=0_ZcCqqpS2o&amp;t=136s" TargetMode="External"/><Relationship Id="rId5" Type="http://schemas.openxmlformats.org/officeDocument/2006/relationships/hyperlink" Target="https://www.youtube.com/watch?v=fBKlXDx6txo" TargetMode="External"/><Relationship Id="rId10" Type="http://schemas.openxmlformats.org/officeDocument/2006/relationships/hyperlink" Target="https://www.youtube.com/watch?v=9z14l51ISwg" TargetMode="External"/><Relationship Id="rId4" Type="http://schemas.openxmlformats.org/officeDocument/2006/relationships/hyperlink" Target="https://www.youtube.com/watch?v=R5smisHPqWk" TargetMode="External"/><Relationship Id="rId9" Type="http://schemas.openxmlformats.org/officeDocument/2006/relationships/hyperlink" Target="https://www.youtube.com/watch?v=PjLqYmjsI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115869"/>
            <a:ext cx="4846320" cy="2387600"/>
          </a:xfrm>
        </p:spPr>
        <p:txBody>
          <a:bodyPr/>
          <a:lstStyle/>
          <a:p>
            <a:r>
              <a:rPr lang="en-US" dirty="0"/>
              <a:t>Industrial Water Treatment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8209" y="5085332"/>
            <a:ext cx="4846320" cy="448056"/>
          </a:xfrm>
        </p:spPr>
        <p:txBody>
          <a:bodyPr>
            <a:noAutofit/>
          </a:bodyPr>
          <a:lstStyle/>
          <a:p>
            <a:pPr algn="r"/>
            <a:r>
              <a:rPr lang="en-US" sz="1600" dirty="0"/>
              <a:t>Donna Imelda</a:t>
            </a:r>
          </a:p>
          <a:p>
            <a:pPr algn="r"/>
            <a:r>
              <a:rPr lang="en-US" sz="1600" dirty="0"/>
              <a:t>Chemical Engineering Department</a:t>
            </a:r>
            <a:br>
              <a:rPr lang="en-US" sz="1600" dirty="0"/>
            </a:br>
            <a:r>
              <a:rPr lang="en-US" sz="1600" dirty="0" err="1"/>
              <a:t>Jayabaya</a:t>
            </a:r>
            <a:r>
              <a:rPr lang="en-US" sz="1600" dirty="0"/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CF36EB-E051-44FA-A35A-1D881E44D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C3F12-F7E1-4972-9123-832006AB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A1BC8-2CE7-42C8-AC01-1D14AE00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DE9AF-648B-48D2-AB4E-AE77D79A2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43" y="729049"/>
            <a:ext cx="7926884" cy="51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2694-7B1F-4D50-8EB5-5EA1DC5B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Sedimentasi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8AA37-4D4B-45F1-AD7A-54FAEA073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1800" dirty="0"/>
              <a:t>Industrial Water Treatment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18C7F-2502-4504-BE4C-973D7EBDE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47" y="840260"/>
            <a:ext cx="9477632" cy="505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7AE238-61B3-4B76-8074-DAC4440C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95611-B1CF-48F8-AF98-2A1C33BC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57EB-1587-45EC-91BD-35FC669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78E3F-28EC-467D-9971-D4CE4F4A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319" y="1013254"/>
            <a:ext cx="9558656" cy="48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7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0F00D9-9E7A-4777-8E11-BA570DCEDB6D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Clarifier Tank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95998F-054C-424C-97C1-92733A48CC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9700" y="1929474"/>
            <a:ext cx="4610100" cy="3873764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57E2307-4622-4BA1-BF33-AB8582BFA8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88788"/>
            <a:ext cx="4610100" cy="37551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4FC1FF-53D4-4561-89B1-AF76D16C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E8E9C-1E07-4ADB-BFD6-D43CAF588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6A8C6-8FC7-4703-BF2B-11282E9C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0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7AF13-A396-4076-9084-304253809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09A393-6CBB-4314-9286-BA12DA35F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0916DCB-732D-4AEF-8401-658277E4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2DF5BF-796E-4404-92D7-D9F0CE94D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16" y="800100"/>
            <a:ext cx="898452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17C2A-3243-4D35-8C9E-ABF0A0AC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E4417-CA85-455C-B5C6-5F992756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02BEE-7436-4D01-9CE7-AFD4A61A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EB1DC-7086-433E-A13F-7D880E543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004" y="870507"/>
            <a:ext cx="8735992" cy="47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05CEA-2973-41C7-8344-F9AB4E6C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Filtrasi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B3C8F-6D75-45A0-8291-0AA3304928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1800" dirty="0"/>
              <a:t>Industrial Water Treatment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A59FA6-0D25-4967-AFA9-3D909DF38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32" y="904103"/>
            <a:ext cx="1015313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3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1F5A29-93CC-4F49-B348-C491E0AA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F26B0-C755-42DB-8E74-837A2AF9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6A82D-B36D-4AB5-83B2-6E426D30B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36424-EAF9-4002-8C69-B48E564C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34" y="1115840"/>
            <a:ext cx="4936524" cy="4233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2D3CB2-A2E8-48B9-9754-BA8F852F5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1753"/>
            <a:ext cx="5249584" cy="327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05450-D535-406D-A62B-33860EF0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Tujuan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5AD85-7BF9-47F2-994D-BBDD24D37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853513"/>
            <a:ext cx="9371948" cy="4333169"/>
          </a:xfrm>
        </p:spPr>
        <p:txBody>
          <a:bodyPr>
            <a:normAutofit/>
          </a:bodyPr>
          <a:lstStyle/>
          <a:p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Fisika</a:t>
            </a:r>
            <a:endParaRPr lang="en-US" sz="2400" dirty="0"/>
          </a:p>
          <a:p>
            <a:pPr lvl="1"/>
            <a:r>
              <a:rPr lang="en-US" sz="2400" dirty="0" err="1"/>
              <a:t>Memisahkan</a:t>
            </a:r>
            <a:r>
              <a:rPr lang="en-US" sz="2400" dirty="0"/>
              <a:t> </a:t>
            </a:r>
            <a:r>
              <a:rPr lang="en-US" sz="2400" dirty="0" err="1"/>
              <a:t>padatan</a:t>
            </a:r>
            <a:r>
              <a:rPr lang="en-US" sz="2400" dirty="0"/>
              <a:t> </a:t>
            </a:r>
            <a:r>
              <a:rPr lang="en-US" sz="2400" dirty="0" err="1"/>
              <a:t>kasar</a:t>
            </a:r>
            <a:r>
              <a:rPr lang="en-US" sz="2400" dirty="0"/>
              <a:t> dan </a:t>
            </a:r>
            <a:r>
              <a:rPr lang="en-US" sz="2400" dirty="0" err="1"/>
              <a:t>terapung</a:t>
            </a:r>
            <a:endParaRPr lang="en-US" sz="2400" dirty="0"/>
          </a:p>
          <a:p>
            <a:pPr lvl="1"/>
            <a:r>
              <a:rPr lang="en-US" sz="2400" dirty="0" err="1"/>
              <a:t>Memisahkan</a:t>
            </a:r>
            <a:r>
              <a:rPr lang="en-US" sz="2400" dirty="0"/>
              <a:t> </a:t>
            </a:r>
            <a:r>
              <a:rPr lang="en-US" sz="2400" dirty="0" err="1"/>
              <a:t>padatan</a:t>
            </a:r>
            <a:r>
              <a:rPr lang="en-US" sz="2400" dirty="0"/>
              <a:t> </a:t>
            </a:r>
            <a:r>
              <a:rPr lang="en-US" sz="2400" dirty="0" err="1"/>
              <a:t>tersuspensi</a:t>
            </a:r>
            <a:endParaRPr lang="en-US" sz="2400" dirty="0"/>
          </a:p>
          <a:p>
            <a:pPr lvl="1"/>
            <a:r>
              <a:rPr lang="en-US" sz="2400" dirty="0" err="1"/>
              <a:t>Memisahkan</a:t>
            </a:r>
            <a:r>
              <a:rPr lang="en-US" sz="2400" dirty="0"/>
              <a:t> lemak</a:t>
            </a:r>
          </a:p>
          <a:p>
            <a:pPr marL="283464" lvl="1" indent="0">
              <a:buNone/>
            </a:pPr>
            <a:endParaRPr lang="en-US" sz="2400" dirty="0"/>
          </a:p>
          <a:p>
            <a:r>
              <a:rPr lang="en-US" sz="2400" dirty="0" err="1"/>
              <a:t>Secara</a:t>
            </a:r>
            <a:r>
              <a:rPr lang="en-US" sz="2400" dirty="0"/>
              <a:t> Kimia </a:t>
            </a:r>
          </a:p>
          <a:p>
            <a:pPr lvl="1"/>
            <a:r>
              <a:rPr lang="en-US" sz="2400" dirty="0" err="1"/>
              <a:t>Pengendapan</a:t>
            </a:r>
            <a:r>
              <a:rPr lang="en-US" sz="2400" dirty="0"/>
              <a:t> </a:t>
            </a:r>
            <a:r>
              <a:rPr lang="en-US" sz="2400" dirty="0" err="1"/>
              <a:t>zat-zat</a:t>
            </a:r>
            <a:r>
              <a:rPr lang="en-US" sz="2400" dirty="0"/>
              <a:t> </a:t>
            </a:r>
            <a:r>
              <a:rPr lang="en-US" sz="2400" dirty="0" err="1"/>
              <a:t>terlarut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</a:t>
            </a:r>
            <a:r>
              <a:rPr lang="en-US" sz="2400" dirty="0" err="1"/>
              <a:t>koagulan</a:t>
            </a:r>
            <a:endParaRPr lang="en-US" sz="2400" dirty="0"/>
          </a:p>
          <a:p>
            <a:pPr lvl="1"/>
            <a:r>
              <a:rPr lang="en-US" sz="2400" dirty="0" err="1"/>
              <a:t>Menghilangkan</a:t>
            </a:r>
            <a:r>
              <a:rPr lang="en-US" sz="2400" dirty="0"/>
              <a:t> </a:t>
            </a:r>
            <a:r>
              <a:rPr lang="en-US" sz="2400" dirty="0" err="1"/>
              <a:t>zat-zat</a:t>
            </a:r>
            <a:r>
              <a:rPr lang="en-US" sz="2400" dirty="0"/>
              <a:t> </a:t>
            </a:r>
            <a:r>
              <a:rPr lang="en-US" sz="2400" dirty="0" err="1"/>
              <a:t>racun</a:t>
            </a:r>
            <a:r>
              <a:rPr lang="en-US" sz="2400" dirty="0"/>
              <a:t> dan </a:t>
            </a:r>
            <a:r>
              <a:rPr lang="en-US" sz="2400" dirty="0" err="1"/>
              <a:t>bibit-bibit</a:t>
            </a:r>
            <a:r>
              <a:rPr lang="en-US" sz="2400" dirty="0"/>
              <a:t> </a:t>
            </a:r>
            <a:r>
              <a:rPr lang="en-US" sz="2400" dirty="0" err="1"/>
              <a:t>penyakit</a:t>
            </a:r>
            <a:endParaRPr lang="en-US" sz="2400" dirty="0"/>
          </a:p>
          <a:p>
            <a:pPr lvl="1"/>
            <a:r>
              <a:rPr lang="en-US" sz="2400" dirty="0" err="1"/>
              <a:t>Menghilangkan</a:t>
            </a:r>
            <a:r>
              <a:rPr lang="en-US" sz="2400" dirty="0"/>
              <a:t> </a:t>
            </a:r>
            <a:r>
              <a:rPr lang="en-US" sz="2400" dirty="0" err="1"/>
              <a:t>bau</a:t>
            </a:r>
            <a:r>
              <a:rPr lang="en-US" sz="2400" dirty="0"/>
              <a:t> dan rasa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C1C45-20BC-4CAA-9D70-B20D13A9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C3280-CBD0-43FA-A308-2D7B7392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78E3A-7EF6-41F3-B812-7153EA240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236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CD8F9-330E-449E-A718-5F8B0E55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E587B-1FCA-44F5-B9FE-B2738488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E7270-252A-4ED4-B59B-15671DCB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A37C9-C615-41C8-9CD4-1D643EC7F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65" y="1075038"/>
            <a:ext cx="8851470" cy="47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AB9AA4-CCBA-48E6-BB63-1ED822D10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68020-79FB-4CA4-8EED-6227FE2AA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E011E5-799F-4991-A9DB-817CE349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8A735-AFD5-4A3D-8201-67FDF5F0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7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A203-A233-44D8-8417-81F2879A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Softening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7080F-0420-4C8E-BCEC-FF8344DAB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1800" dirty="0"/>
              <a:t>Industrial Water Treatment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D25436-ED51-460D-96A3-04FF1DFF3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9A090-CB20-44E1-8A48-9A224F5F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1F018-68AB-486B-882F-CA6E1AB4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569859-2722-43E3-AF12-AC63EE211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65" y="910732"/>
            <a:ext cx="3662935" cy="5036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80CF3-50BE-43A6-9C6F-9BD3810E3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34" y="518983"/>
            <a:ext cx="9951308" cy="55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302398-F68D-45EB-B9BF-A0E5BB7AD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262" y="1248032"/>
            <a:ext cx="8876692" cy="434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9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CB4B31-BCF2-4044-9FCF-2EBBBBB6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E8682-99CC-4325-A7F7-B71A4B8D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1ADFA-B0E3-48EE-8571-4557FBF6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98AE8-D9B9-4B7A-A145-ACB60BD32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30" y="1297459"/>
            <a:ext cx="10231394" cy="38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48FD51-5F3F-43F2-BB2E-5CEA2D7B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E994F-3091-4804-A236-8D7D2AE78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6060E-500E-43CB-B531-D975CEAF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50823-18D1-4F11-9C48-FB6B543A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683" y="1210962"/>
            <a:ext cx="2238375" cy="3681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C2A9C-C394-42F9-89F2-4FB76602C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016" y="735791"/>
            <a:ext cx="4065373" cy="495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FA0667-88DB-4DE4-B897-3E17357D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 on the next class!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71066D-8257-44AE-B4AA-0E38266F7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dirty="0"/>
              <a:t>Donna Imelda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91486-4E79-427A-81A7-E118D6209D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411163" cy="228600"/>
          </a:xfrm>
        </p:spPr>
        <p:txBody>
          <a:bodyPr/>
          <a:lstStyle/>
          <a:p>
            <a:fld id="{9CD8D479-8942-46E8-A226-A4E01F7A105C}" type="slidenum">
              <a:rPr lang="en-US" smtClean="0"/>
              <a:t>27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FB825-744F-420B-9B0A-D7A9ADB90DD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629400"/>
            <a:ext cx="1000125" cy="228600"/>
          </a:xfrm>
        </p:spPr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F227D-B979-4B59-9137-8B79FB0DB16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48000" y="6629400"/>
            <a:ext cx="9144000" cy="228600"/>
          </a:xfrm>
        </p:spPr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8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9590E1-0898-45AC-8A5E-496A1E065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Sources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396C1D-AFAD-4DBB-9BAC-BB5E8660C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Water Treatment | Coagulant Aids</a:t>
            </a:r>
          </a:p>
          <a:p>
            <a:pPr marL="283464" lvl="1" indent="0">
              <a:buNone/>
            </a:pPr>
            <a:r>
              <a:rPr lang="en-US" dirty="0">
                <a:hlinkClick r:id="rId2"/>
              </a:rPr>
              <a:t>https://www.youtube.com/watch?v=TqtcExb6IVc</a:t>
            </a:r>
            <a:endParaRPr lang="en-US" dirty="0"/>
          </a:p>
          <a:p>
            <a:r>
              <a:rPr lang="en-US" dirty="0"/>
              <a:t>Flocculation</a:t>
            </a:r>
          </a:p>
          <a:p>
            <a:pPr marL="283464" lvl="1" indent="0">
              <a:buNone/>
            </a:pPr>
            <a:r>
              <a:rPr lang="en-US" dirty="0">
                <a:hlinkClick r:id="rId3"/>
              </a:rPr>
              <a:t>https://www.youtube.com/watch?v=eST7k0lSICw</a:t>
            </a:r>
            <a:endParaRPr lang="en-US" dirty="0"/>
          </a:p>
          <a:p>
            <a:pPr marL="283464" lvl="1" indent="0">
              <a:buNone/>
            </a:pPr>
            <a:r>
              <a:rPr lang="en-US" dirty="0">
                <a:hlinkClick r:id="rId4"/>
              </a:rPr>
              <a:t>https://www.youtube.com/watch?v=R5smisHPqWk</a:t>
            </a:r>
            <a:endParaRPr lang="en-US" dirty="0"/>
          </a:p>
          <a:p>
            <a:r>
              <a:rPr lang="en-US" dirty="0"/>
              <a:t>Slow Sand Filter</a:t>
            </a:r>
          </a:p>
          <a:p>
            <a:pPr marL="283464" lvl="1" indent="0">
              <a:buNone/>
            </a:pPr>
            <a:r>
              <a:rPr lang="en-US" dirty="0">
                <a:hlinkClick r:id="rId5"/>
              </a:rPr>
              <a:t>https://www.youtube.com/watch?v=fBKlXDx6txo</a:t>
            </a:r>
            <a:endParaRPr lang="en-US" dirty="0"/>
          </a:p>
          <a:p>
            <a:r>
              <a:rPr lang="en-US" dirty="0"/>
              <a:t>Coagulation n flocculation Basic</a:t>
            </a:r>
          </a:p>
          <a:p>
            <a:pPr marL="283464" lvl="1" indent="0">
              <a:buNone/>
            </a:pPr>
            <a:r>
              <a:rPr lang="en-US" dirty="0">
                <a:hlinkClick r:id="rId6"/>
              </a:rPr>
              <a:t>https://www.youtube.com/watch?v=qV_1jfmhpnA</a:t>
            </a:r>
            <a:endParaRPr lang="en-US" dirty="0"/>
          </a:p>
          <a:p>
            <a:r>
              <a:rPr lang="en-US" dirty="0"/>
              <a:t>Lime Softening</a:t>
            </a:r>
          </a:p>
          <a:p>
            <a:pPr marL="283464" lvl="1" indent="0">
              <a:buNone/>
            </a:pPr>
            <a:r>
              <a:rPr lang="en-US" dirty="0">
                <a:hlinkClick r:id="rId7"/>
              </a:rPr>
              <a:t>https://www.youtube.com/watch?v=4nYhnRCN3aI</a:t>
            </a:r>
            <a:endParaRPr lang="en-US" dirty="0"/>
          </a:p>
          <a:p>
            <a:r>
              <a:rPr lang="en-US" dirty="0"/>
              <a:t>All things water course</a:t>
            </a:r>
          </a:p>
          <a:p>
            <a:pPr marL="283464" lvl="1" indent="0">
              <a:buNone/>
            </a:pPr>
            <a:r>
              <a:rPr lang="en-US" dirty="0">
                <a:hlinkClick r:id="rId8"/>
              </a:rPr>
              <a:t>https://www.youtube.com/watch?v=sb_heMM5vzs</a:t>
            </a:r>
            <a:endParaRPr lang="en-US" dirty="0"/>
          </a:p>
          <a:p>
            <a:r>
              <a:rPr lang="en-US" dirty="0"/>
              <a:t>Back washing</a:t>
            </a:r>
          </a:p>
          <a:p>
            <a:pPr marL="283464" lvl="1" indent="0">
              <a:buNone/>
            </a:pPr>
            <a:r>
              <a:rPr lang="en-US" dirty="0">
                <a:hlinkClick r:id="rId9"/>
              </a:rPr>
              <a:t>https://www.youtube.com/watch?v=PjLqYmjsIuk</a:t>
            </a:r>
            <a:endParaRPr lang="en-US" dirty="0"/>
          </a:p>
          <a:p>
            <a:r>
              <a:rPr lang="en-US" dirty="0"/>
              <a:t>Water Treatment</a:t>
            </a:r>
          </a:p>
          <a:p>
            <a:pPr marL="283464" lvl="1" indent="0">
              <a:buNone/>
            </a:pPr>
            <a:r>
              <a:rPr lang="en-US" dirty="0">
                <a:hlinkClick r:id="rId10"/>
              </a:rPr>
              <a:t>https://www.youtube.com/watch?v=9z14l51ISwg</a:t>
            </a:r>
            <a:endParaRPr lang="en-US" dirty="0"/>
          </a:p>
          <a:p>
            <a:pPr marL="283464" lvl="1" indent="0">
              <a:buNone/>
            </a:pPr>
            <a:r>
              <a:rPr lang="en-US" dirty="0">
                <a:hlinkClick r:id="rId11"/>
              </a:rPr>
              <a:t>https://www.youtube.com/watch?v=0_ZcCqqpS2o&amp;t=136s</a:t>
            </a:r>
            <a:endParaRPr lang="en-US" dirty="0"/>
          </a:p>
          <a:p>
            <a:pPr marL="283464" lvl="1" indent="0">
              <a:buNone/>
            </a:pPr>
            <a:r>
              <a:rPr lang="en-US" dirty="0">
                <a:hlinkClick r:id="rId12"/>
              </a:rPr>
              <a:t>https://www.youtube.com/watch?v=3WEbeSp2erM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4DAA52F-62C3-4229-85DF-FDC06064C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256763"/>
              </p:ext>
            </p:extLst>
          </p:nvPr>
        </p:nvGraphicFramePr>
        <p:xfrm>
          <a:off x="1334529" y="1828800"/>
          <a:ext cx="9447445" cy="430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688D84F-782C-4551-B8C2-F70E60AB1253}"/>
              </a:ext>
            </a:extLst>
          </p:cNvPr>
          <p:cNvSpPr txBox="1"/>
          <p:nvPr/>
        </p:nvSpPr>
        <p:spPr>
          <a:xfrm>
            <a:off x="1334529" y="741405"/>
            <a:ext cx="9551774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Industrial Water Treatment Process</a:t>
            </a:r>
          </a:p>
        </p:txBody>
      </p:sp>
    </p:spTree>
    <p:extLst>
      <p:ext uri="{BB962C8B-B14F-4D97-AF65-F5344CB8AC3E}">
        <p14:creationId xmlns:p14="http://schemas.microsoft.com/office/powerpoint/2010/main" val="1090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23633"/>
          </a:xfrm>
        </p:spPr>
        <p:txBody>
          <a:bodyPr/>
          <a:lstStyle/>
          <a:p>
            <a:r>
              <a:rPr lang="en-US" dirty="0"/>
              <a:t>Pre-Treatment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sz="1800" dirty="0"/>
              <a:t>Industrial Water Treatment Process</a:t>
            </a:r>
          </a:p>
        </p:txBody>
      </p:sp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C72000-E4DD-48E7-8161-4E1A1161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2" y="276087"/>
            <a:ext cx="10309136" cy="118356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Pre Treatment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450F8E-BFE1-4353-9C65-232226028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9651" y="1554480"/>
            <a:ext cx="5008624" cy="410244"/>
          </a:xfrm>
        </p:spPr>
        <p:txBody>
          <a:bodyPr/>
          <a:lstStyle/>
          <a:p>
            <a:r>
              <a:rPr lang="en-US" dirty="0"/>
              <a:t>Bar Screen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2077834-24E2-4664-B071-12DFF1FF1A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9651" y="1964724"/>
            <a:ext cx="4610099" cy="479442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8B984C4-B7F7-4392-9891-CE69B81BF1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410244"/>
          </a:xfrm>
        </p:spPr>
        <p:txBody>
          <a:bodyPr/>
          <a:lstStyle/>
          <a:p>
            <a:r>
              <a:rPr lang="en-US" dirty="0"/>
              <a:t>Aeration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8F7AB8-6683-4068-87B4-B8DDD3DA14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72199" y="2607276"/>
            <a:ext cx="5146589" cy="36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2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37646-EDB8-4D17-A3F2-8F916474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Koagulasi</a:t>
            </a:r>
            <a:r>
              <a:rPr lang="en-US" dirty="0"/>
              <a:t> &amp; </a:t>
            </a:r>
            <a:r>
              <a:rPr lang="en-US" dirty="0" err="1"/>
              <a:t>Flokulasi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D0DD1-4A99-4952-A613-3FA3A6896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en-US" sz="1800" dirty="0"/>
              <a:t>Industrial Water Treatment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8977A6-D5A1-451F-98D6-E8C5F574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8AAFC-1663-4B19-9974-3E73A082D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DD23E-0659-4F1F-A52F-91EE115F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C689A-7031-44C9-9ADA-729EFE60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16" y="729049"/>
            <a:ext cx="8816100" cy="500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7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27A863-A601-4753-A8CA-6AB72ADF7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5" y="562232"/>
            <a:ext cx="6088706" cy="5733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E5D035-20CB-4DA9-9F93-13DEB0AA4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054" y="667265"/>
            <a:ext cx="4110681" cy="53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D655D5-FA8C-4E08-805A-80C0D272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48CC6-FBD5-45EB-B3B6-A4E4F394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AFF42-C3EE-4719-B7F6-7D47AC50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3C503-DE52-441B-B878-C10E99792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73" y="1229497"/>
            <a:ext cx="7611047" cy="43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435</TotalTime>
  <Words>359</Words>
  <Application>Microsoft Office PowerPoint</Application>
  <PresentationFormat>Widescreen</PresentationFormat>
  <Paragraphs>105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Corbel</vt:lpstr>
      <vt:lpstr>Ecology 16x9</vt:lpstr>
      <vt:lpstr>Industrial Water Treatment Process</vt:lpstr>
      <vt:lpstr>Tujuan</vt:lpstr>
      <vt:lpstr>PowerPoint Presentation</vt:lpstr>
      <vt:lpstr>Pre-Treatment</vt:lpstr>
      <vt:lpstr>  Pre Treatment </vt:lpstr>
      <vt:lpstr>Koagulasi &amp; Flokulasi</vt:lpstr>
      <vt:lpstr>PowerPoint Presentation</vt:lpstr>
      <vt:lpstr>PowerPoint Presentation</vt:lpstr>
      <vt:lpstr>PowerPoint Presentation</vt:lpstr>
      <vt:lpstr>PowerPoint Presentation</vt:lpstr>
      <vt:lpstr>Sedimentasi</vt:lpstr>
      <vt:lpstr>PowerPoint Presentation</vt:lpstr>
      <vt:lpstr>PowerPoint Presentation</vt:lpstr>
      <vt:lpstr>Clarifier Tank</vt:lpstr>
      <vt:lpstr>PowerPoint Presentation</vt:lpstr>
      <vt:lpstr>PowerPoint Presentation</vt:lpstr>
      <vt:lpstr>Filtrasi</vt:lpstr>
      <vt:lpstr>PowerPoint Presentation</vt:lpstr>
      <vt:lpstr>PowerPoint Presentation</vt:lpstr>
      <vt:lpstr>PowerPoint Presentation</vt:lpstr>
      <vt:lpstr>PowerPoint Presentation</vt:lpstr>
      <vt:lpstr>Softening</vt:lpstr>
      <vt:lpstr>PowerPoint Presentation</vt:lpstr>
      <vt:lpstr>PowerPoint Presentation</vt:lpstr>
      <vt:lpstr>PowerPoint Presentation</vt:lpstr>
      <vt:lpstr>PowerPoint Presentation</vt:lpstr>
      <vt:lpstr>See you on the next class!</vt:lpstr>
      <vt:lpstr>Video 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Water Treatment Process</dc:title>
  <dc:creator>donna imelda</dc:creator>
  <cp:lastModifiedBy>donna imelda</cp:lastModifiedBy>
  <cp:revision>15</cp:revision>
  <dcterms:created xsi:type="dcterms:W3CDTF">2019-10-09T03:28:30Z</dcterms:created>
  <dcterms:modified xsi:type="dcterms:W3CDTF">2021-10-12T05:32:02Z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