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3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gi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38"/>
          <p:cNvGrpSpPr>
            <a:grpSpLocks/>
          </p:cNvGrpSpPr>
          <p:nvPr/>
        </p:nvGrpSpPr>
        <p:grpSpPr bwMode="auto">
          <a:xfrm>
            <a:off x="-4763" y="2209800"/>
            <a:ext cx="9148763" cy="4648200"/>
            <a:chOff x="-3" y="1392"/>
            <a:chExt cx="5763" cy="2928"/>
          </a:xfrm>
        </p:grpSpPr>
        <p:sp>
          <p:nvSpPr>
            <p:cNvPr id="3091" name="Rectangle 19"/>
            <p:cNvSpPr>
              <a:spLocks noChangeArrowheads="1"/>
            </p:cNvSpPr>
            <p:nvPr/>
          </p:nvSpPr>
          <p:spPr bwMode="gray">
            <a:xfrm>
              <a:off x="5" y="1428"/>
              <a:ext cx="5755" cy="2892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" name="Group 20"/>
            <p:cNvGrpSpPr>
              <a:grpSpLocks/>
            </p:cNvGrpSpPr>
            <p:nvPr/>
          </p:nvGrpSpPr>
          <p:grpSpPr bwMode="auto">
            <a:xfrm>
              <a:off x="116" y="1403"/>
              <a:ext cx="1585" cy="2896"/>
              <a:chOff x="116" y="-3"/>
              <a:chExt cx="1585" cy="2896"/>
            </a:xfrm>
          </p:grpSpPr>
          <p:grpSp>
            <p:nvGrpSpPr>
              <p:cNvPr id="4" name="Group 21"/>
              <p:cNvGrpSpPr>
                <a:grpSpLocks/>
              </p:cNvGrpSpPr>
              <p:nvPr userDrawn="1"/>
            </p:nvGrpSpPr>
            <p:grpSpPr bwMode="auto">
              <a:xfrm>
                <a:off x="116" y="-3"/>
                <a:ext cx="748" cy="2893"/>
                <a:chOff x="116" y="-3"/>
                <a:chExt cx="748" cy="2893"/>
              </a:xfrm>
            </p:grpSpPr>
            <p:sp>
              <p:nvSpPr>
                <p:cNvPr id="3094" name="Line 22"/>
                <p:cNvSpPr>
                  <a:spLocks noChangeShapeType="1"/>
                </p:cNvSpPr>
                <p:nvPr userDrawn="1"/>
              </p:nvSpPr>
              <p:spPr bwMode="gray">
                <a:xfrm>
                  <a:off x="144" y="0"/>
                  <a:ext cx="0" cy="2886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5" name="Line 23"/>
                <p:cNvSpPr>
                  <a:spLocks noChangeShapeType="1"/>
                </p:cNvSpPr>
                <p:nvPr userDrawn="1"/>
              </p:nvSpPr>
              <p:spPr bwMode="gray">
                <a:xfrm>
                  <a:off x="295" y="0"/>
                  <a:ext cx="0" cy="2886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6" name="Line 24"/>
                <p:cNvSpPr>
                  <a:spLocks noChangeShapeType="1"/>
                </p:cNvSpPr>
                <p:nvPr userDrawn="1"/>
              </p:nvSpPr>
              <p:spPr bwMode="gray">
                <a:xfrm>
                  <a:off x="431" y="0"/>
                  <a:ext cx="0" cy="2886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7" name="Line 25"/>
                <p:cNvSpPr>
                  <a:spLocks noChangeShapeType="1"/>
                </p:cNvSpPr>
                <p:nvPr userDrawn="1"/>
              </p:nvSpPr>
              <p:spPr bwMode="gray">
                <a:xfrm>
                  <a:off x="567" y="4"/>
                  <a:ext cx="0" cy="2886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8" name="Line 26"/>
                <p:cNvSpPr>
                  <a:spLocks noChangeShapeType="1"/>
                </p:cNvSpPr>
                <p:nvPr userDrawn="1"/>
              </p:nvSpPr>
              <p:spPr bwMode="gray">
                <a:xfrm>
                  <a:off x="703" y="4"/>
                  <a:ext cx="0" cy="2886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9" name="Line 27"/>
                <p:cNvSpPr>
                  <a:spLocks noChangeShapeType="1"/>
                </p:cNvSpPr>
                <p:nvPr userDrawn="1"/>
              </p:nvSpPr>
              <p:spPr bwMode="gray">
                <a:xfrm>
                  <a:off x="839" y="-3"/>
                  <a:ext cx="0" cy="2886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0" name="Oval 28"/>
                <p:cNvSpPr>
                  <a:spLocks noChangeArrowheads="1"/>
                </p:cNvSpPr>
                <p:nvPr userDrawn="1"/>
              </p:nvSpPr>
              <p:spPr bwMode="gray">
                <a:xfrm>
                  <a:off x="122" y="366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01" name="Oval 29"/>
                <p:cNvSpPr>
                  <a:spLocks noChangeArrowheads="1"/>
                </p:cNvSpPr>
                <p:nvPr userDrawn="1"/>
              </p:nvSpPr>
              <p:spPr bwMode="gray">
                <a:xfrm>
                  <a:off x="120" y="774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02" name="Oval 30"/>
                <p:cNvSpPr>
                  <a:spLocks noChangeArrowheads="1"/>
                </p:cNvSpPr>
                <p:nvPr userDrawn="1"/>
              </p:nvSpPr>
              <p:spPr bwMode="gray">
                <a:xfrm>
                  <a:off x="410" y="98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03" name="Oval 31"/>
                <p:cNvSpPr>
                  <a:spLocks noChangeArrowheads="1"/>
                </p:cNvSpPr>
                <p:nvPr userDrawn="1"/>
              </p:nvSpPr>
              <p:spPr bwMode="gray">
                <a:xfrm>
                  <a:off x="410" y="776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04" name="Oval 32"/>
                <p:cNvSpPr>
                  <a:spLocks noChangeArrowheads="1"/>
                </p:cNvSpPr>
                <p:nvPr userDrawn="1"/>
              </p:nvSpPr>
              <p:spPr bwMode="gray">
                <a:xfrm>
                  <a:off x="680" y="506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05" name="Oval 33"/>
                <p:cNvSpPr>
                  <a:spLocks noChangeArrowheads="1"/>
                </p:cNvSpPr>
                <p:nvPr userDrawn="1"/>
              </p:nvSpPr>
              <p:spPr bwMode="gray">
                <a:xfrm>
                  <a:off x="680" y="1196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06" name="Oval 34"/>
                <p:cNvSpPr>
                  <a:spLocks noChangeArrowheads="1"/>
                </p:cNvSpPr>
                <p:nvPr userDrawn="1"/>
              </p:nvSpPr>
              <p:spPr bwMode="gray">
                <a:xfrm>
                  <a:off x="816" y="642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07" name="Oval 35"/>
                <p:cNvSpPr>
                  <a:spLocks noChangeArrowheads="1"/>
                </p:cNvSpPr>
                <p:nvPr userDrawn="1"/>
              </p:nvSpPr>
              <p:spPr bwMode="gray">
                <a:xfrm>
                  <a:off x="122" y="1062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08" name="Oval 36"/>
                <p:cNvSpPr>
                  <a:spLocks noChangeArrowheads="1"/>
                </p:cNvSpPr>
                <p:nvPr userDrawn="1"/>
              </p:nvSpPr>
              <p:spPr bwMode="gray">
                <a:xfrm>
                  <a:off x="120" y="1451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09" name="Oval 37"/>
                <p:cNvSpPr>
                  <a:spLocks noChangeArrowheads="1"/>
                </p:cNvSpPr>
                <p:nvPr userDrawn="1"/>
              </p:nvSpPr>
              <p:spPr bwMode="gray">
                <a:xfrm>
                  <a:off x="125" y="1728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10" name="Oval 38"/>
                <p:cNvSpPr>
                  <a:spLocks noChangeArrowheads="1"/>
                </p:cNvSpPr>
                <p:nvPr userDrawn="1"/>
              </p:nvSpPr>
              <p:spPr bwMode="gray">
                <a:xfrm>
                  <a:off x="408" y="1467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11" name="Oval 39"/>
                <p:cNvSpPr>
                  <a:spLocks noChangeArrowheads="1"/>
                </p:cNvSpPr>
                <p:nvPr userDrawn="1"/>
              </p:nvSpPr>
              <p:spPr bwMode="gray">
                <a:xfrm>
                  <a:off x="820" y="1329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12" name="Oval 40"/>
                <p:cNvSpPr>
                  <a:spLocks noChangeArrowheads="1"/>
                </p:cNvSpPr>
                <p:nvPr userDrawn="1"/>
              </p:nvSpPr>
              <p:spPr bwMode="gray">
                <a:xfrm>
                  <a:off x="118" y="2145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13" name="Oval 41"/>
                <p:cNvSpPr>
                  <a:spLocks noChangeArrowheads="1"/>
                </p:cNvSpPr>
                <p:nvPr userDrawn="1"/>
              </p:nvSpPr>
              <p:spPr bwMode="gray">
                <a:xfrm>
                  <a:off x="116" y="2417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14" name="Oval 42"/>
                <p:cNvSpPr>
                  <a:spLocks noChangeArrowheads="1"/>
                </p:cNvSpPr>
                <p:nvPr userDrawn="1"/>
              </p:nvSpPr>
              <p:spPr bwMode="gray">
                <a:xfrm>
                  <a:off x="682" y="1865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15" name="Oval 43"/>
                <p:cNvSpPr>
                  <a:spLocks noChangeArrowheads="1"/>
                </p:cNvSpPr>
                <p:nvPr userDrawn="1"/>
              </p:nvSpPr>
              <p:spPr bwMode="gray">
                <a:xfrm>
                  <a:off x="406" y="2147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16" name="Oval 44"/>
                <p:cNvSpPr>
                  <a:spLocks noChangeArrowheads="1"/>
                </p:cNvSpPr>
                <p:nvPr userDrawn="1"/>
              </p:nvSpPr>
              <p:spPr bwMode="gray">
                <a:xfrm>
                  <a:off x="404" y="2832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17" name="Oval 45"/>
                <p:cNvSpPr>
                  <a:spLocks noChangeArrowheads="1"/>
                </p:cNvSpPr>
                <p:nvPr userDrawn="1"/>
              </p:nvSpPr>
              <p:spPr bwMode="gray">
                <a:xfrm>
                  <a:off x="818" y="2000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18" name="Oval 46"/>
                <p:cNvSpPr>
                  <a:spLocks noChangeArrowheads="1"/>
                </p:cNvSpPr>
                <p:nvPr userDrawn="1"/>
              </p:nvSpPr>
              <p:spPr bwMode="gray">
                <a:xfrm>
                  <a:off x="672" y="2568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19" name="Oval 47"/>
                <p:cNvSpPr>
                  <a:spLocks noChangeArrowheads="1"/>
                </p:cNvSpPr>
                <p:nvPr userDrawn="1"/>
              </p:nvSpPr>
              <p:spPr bwMode="gray">
                <a:xfrm>
                  <a:off x="820" y="2706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5" name="Group 48"/>
              <p:cNvGrpSpPr>
                <a:grpSpLocks/>
              </p:cNvGrpSpPr>
              <p:nvPr userDrawn="1"/>
            </p:nvGrpSpPr>
            <p:grpSpPr bwMode="auto">
              <a:xfrm>
                <a:off x="953" y="0"/>
                <a:ext cx="748" cy="2893"/>
                <a:chOff x="116" y="-3"/>
                <a:chExt cx="748" cy="2893"/>
              </a:xfrm>
            </p:grpSpPr>
            <p:sp>
              <p:nvSpPr>
                <p:cNvPr id="3121" name="Line 49"/>
                <p:cNvSpPr>
                  <a:spLocks noChangeShapeType="1"/>
                </p:cNvSpPr>
                <p:nvPr userDrawn="1"/>
              </p:nvSpPr>
              <p:spPr bwMode="gray">
                <a:xfrm>
                  <a:off x="144" y="0"/>
                  <a:ext cx="0" cy="2886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2" name="Line 50"/>
                <p:cNvSpPr>
                  <a:spLocks noChangeShapeType="1"/>
                </p:cNvSpPr>
                <p:nvPr userDrawn="1"/>
              </p:nvSpPr>
              <p:spPr bwMode="gray">
                <a:xfrm>
                  <a:off x="295" y="0"/>
                  <a:ext cx="0" cy="2886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3" name="Line 51"/>
                <p:cNvSpPr>
                  <a:spLocks noChangeShapeType="1"/>
                </p:cNvSpPr>
                <p:nvPr userDrawn="1"/>
              </p:nvSpPr>
              <p:spPr bwMode="gray">
                <a:xfrm>
                  <a:off x="431" y="0"/>
                  <a:ext cx="0" cy="2886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4" name="Line 52"/>
                <p:cNvSpPr>
                  <a:spLocks noChangeShapeType="1"/>
                </p:cNvSpPr>
                <p:nvPr userDrawn="1"/>
              </p:nvSpPr>
              <p:spPr bwMode="gray">
                <a:xfrm>
                  <a:off x="567" y="4"/>
                  <a:ext cx="0" cy="2886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5" name="Line 53"/>
                <p:cNvSpPr>
                  <a:spLocks noChangeShapeType="1"/>
                </p:cNvSpPr>
                <p:nvPr userDrawn="1"/>
              </p:nvSpPr>
              <p:spPr bwMode="gray">
                <a:xfrm>
                  <a:off x="703" y="4"/>
                  <a:ext cx="0" cy="2886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6" name="Line 54"/>
                <p:cNvSpPr>
                  <a:spLocks noChangeShapeType="1"/>
                </p:cNvSpPr>
                <p:nvPr userDrawn="1"/>
              </p:nvSpPr>
              <p:spPr bwMode="gray">
                <a:xfrm>
                  <a:off x="839" y="-3"/>
                  <a:ext cx="0" cy="2886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7" name="Oval 55"/>
                <p:cNvSpPr>
                  <a:spLocks noChangeArrowheads="1"/>
                </p:cNvSpPr>
                <p:nvPr userDrawn="1"/>
              </p:nvSpPr>
              <p:spPr bwMode="gray">
                <a:xfrm>
                  <a:off x="122" y="366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28" name="Oval 56"/>
                <p:cNvSpPr>
                  <a:spLocks noChangeArrowheads="1"/>
                </p:cNvSpPr>
                <p:nvPr userDrawn="1"/>
              </p:nvSpPr>
              <p:spPr bwMode="gray">
                <a:xfrm>
                  <a:off x="120" y="774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29" name="Oval 57"/>
                <p:cNvSpPr>
                  <a:spLocks noChangeArrowheads="1"/>
                </p:cNvSpPr>
                <p:nvPr userDrawn="1"/>
              </p:nvSpPr>
              <p:spPr bwMode="gray">
                <a:xfrm>
                  <a:off x="410" y="98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30" name="Oval 58"/>
                <p:cNvSpPr>
                  <a:spLocks noChangeArrowheads="1"/>
                </p:cNvSpPr>
                <p:nvPr userDrawn="1"/>
              </p:nvSpPr>
              <p:spPr bwMode="gray">
                <a:xfrm>
                  <a:off x="410" y="776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31" name="Oval 59"/>
                <p:cNvSpPr>
                  <a:spLocks noChangeArrowheads="1"/>
                </p:cNvSpPr>
                <p:nvPr userDrawn="1"/>
              </p:nvSpPr>
              <p:spPr bwMode="gray">
                <a:xfrm>
                  <a:off x="680" y="506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32" name="Oval 60"/>
                <p:cNvSpPr>
                  <a:spLocks noChangeArrowheads="1"/>
                </p:cNvSpPr>
                <p:nvPr userDrawn="1"/>
              </p:nvSpPr>
              <p:spPr bwMode="gray">
                <a:xfrm>
                  <a:off x="680" y="1196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33" name="Oval 61"/>
                <p:cNvSpPr>
                  <a:spLocks noChangeArrowheads="1"/>
                </p:cNvSpPr>
                <p:nvPr userDrawn="1"/>
              </p:nvSpPr>
              <p:spPr bwMode="gray">
                <a:xfrm>
                  <a:off x="816" y="642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34" name="Oval 62"/>
                <p:cNvSpPr>
                  <a:spLocks noChangeArrowheads="1"/>
                </p:cNvSpPr>
                <p:nvPr userDrawn="1"/>
              </p:nvSpPr>
              <p:spPr bwMode="gray">
                <a:xfrm>
                  <a:off x="122" y="1062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35" name="Oval 63"/>
                <p:cNvSpPr>
                  <a:spLocks noChangeArrowheads="1"/>
                </p:cNvSpPr>
                <p:nvPr userDrawn="1"/>
              </p:nvSpPr>
              <p:spPr bwMode="gray">
                <a:xfrm>
                  <a:off x="120" y="1451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36" name="Oval 64"/>
                <p:cNvSpPr>
                  <a:spLocks noChangeArrowheads="1"/>
                </p:cNvSpPr>
                <p:nvPr userDrawn="1"/>
              </p:nvSpPr>
              <p:spPr bwMode="gray">
                <a:xfrm>
                  <a:off x="125" y="1728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37" name="Oval 65"/>
                <p:cNvSpPr>
                  <a:spLocks noChangeArrowheads="1"/>
                </p:cNvSpPr>
                <p:nvPr userDrawn="1"/>
              </p:nvSpPr>
              <p:spPr bwMode="gray">
                <a:xfrm>
                  <a:off x="408" y="1467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38" name="Oval 66"/>
                <p:cNvSpPr>
                  <a:spLocks noChangeArrowheads="1"/>
                </p:cNvSpPr>
                <p:nvPr userDrawn="1"/>
              </p:nvSpPr>
              <p:spPr bwMode="gray">
                <a:xfrm>
                  <a:off x="820" y="1329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39" name="Oval 67"/>
                <p:cNvSpPr>
                  <a:spLocks noChangeArrowheads="1"/>
                </p:cNvSpPr>
                <p:nvPr userDrawn="1"/>
              </p:nvSpPr>
              <p:spPr bwMode="gray">
                <a:xfrm>
                  <a:off x="118" y="2145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40" name="Oval 68"/>
                <p:cNvSpPr>
                  <a:spLocks noChangeArrowheads="1"/>
                </p:cNvSpPr>
                <p:nvPr userDrawn="1"/>
              </p:nvSpPr>
              <p:spPr bwMode="gray">
                <a:xfrm>
                  <a:off x="116" y="2417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41" name="Oval 69"/>
                <p:cNvSpPr>
                  <a:spLocks noChangeArrowheads="1"/>
                </p:cNvSpPr>
                <p:nvPr userDrawn="1"/>
              </p:nvSpPr>
              <p:spPr bwMode="gray">
                <a:xfrm>
                  <a:off x="682" y="1865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42" name="Oval 70"/>
                <p:cNvSpPr>
                  <a:spLocks noChangeArrowheads="1"/>
                </p:cNvSpPr>
                <p:nvPr userDrawn="1"/>
              </p:nvSpPr>
              <p:spPr bwMode="gray">
                <a:xfrm>
                  <a:off x="406" y="2147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43" name="Oval 71"/>
                <p:cNvSpPr>
                  <a:spLocks noChangeArrowheads="1"/>
                </p:cNvSpPr>
                <p:nvPr userDrawn="1"/>
              </p:nvSpPr>
              <p:spPr bwMode="gray">
                <a:xfrm>
                  <a:off x="404" y="2832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44" name="Oval 72"/>
                <p:cNvSpPr>
                  <a:spLocks noChangeArrowheads="1"/>
                </p:cNvSpPr>
                <p:nvPr userDrawn="1"/>
              </p:nvSpPr>
              <p:spPr bwMode="gray">
                <a:xfrm>
                  <a:off x="818" y="2000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45" name="Oval 73"/>
                <p:cNvSpPr>
                  <a:spLocks noChangeArrowheads="1"/>
                </p:cNvSpPr>
                <p:nvPr userDrawn="1"/>
              </p:nvSpPr>
              <p:spPr bwMode="gray">
                <a:xfrm>
                  <a:off x="672" y="2568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46" name="Oval 74"/>
                <p:cNvSpPr>
                  <a:spLocks noChangeArrowheads="1"/>
                </p:cNvSpPr>
                <p:nvPr userDrawn="1"/>
              </p:nvSpPr>
              <p:spPr bwMode="gray">
                <a:xfrm>
                  <a:off x="820" y="2706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6" name="Group 75"/>
            <p:cNvGrpSpPr>
              <a:grpSpLocks/>
            </p:cNvGrpSpPr>
            <p:nvPr/>
          </p:nvGrpSpPr>
          <p:grpSpPr bwMode="auto">
            <a:xfrm>
              <a:off x="1791" y="1406"/>
              <a:ext cx="1585" cy="2896"/>
              <a:chOff x="116" y="-3"/>
              <a:chExt cx="1585" cy="2896"/>
            </a:xfrm>
          </p:grpSpPr>
          <p:grpSp>
            <p:nvGrpSpPr>
              <p:cNvPr id="7" name="Group 76"/>
              <p:cNvGrpSpPr>
                <a:grpSpLocks/>
              </p:cNvGrpSpPr>
              <p:nvPr userDrawn="1"/>
            </p:nvGrpSpPr>
            <p:grpSpPr bwMode="auto">
              <a:xfrm>
                <a:off x="116" y="-3"/>
                <a:ext cx="748" cy="2893"/>
                <a:chOff x="116" y="-3"/>
                <a:chExt cx="748" cy="2893"/>
              </a:xfrm>
            </p:grpSpPr>
            <p:sp>
              <p:nvSpPr>
                <p:cNvPr id="3149" name="Line 77"/>
                <p:cNvSpPr>
                  <a:spLocks noChangeShapeType="1"/>
                </p:cNvSpPr>
                <p:nvPr userDrawn="1"/>
              </p:nvSpPr>
              <p:spPr bwMode="gray">
                <a:xfrm>
                  <a:off x="144" y="0"/>
                  <a:ext cx="0" cy="2886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50" name="Line 78"/>
                <p:cNvSpPr>
                  <a:spLocks noChangeShapeType="1"/>
                </p:cNvSpPr>
                <p:nvPr userDrawn="1"/>
              </p:nvSpPr>
              <p:spPr bwMode="gray">
                <a:xfrm>
                  <a:off x="295" y="0"/>
                  <a:ext cx="0" cy="2886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51" name="Line 79"/>
                <p:cNvSpPr>
                  <a:spLocks noChangeShapeType="1"/>
                </p:cNvSpPr>
                <p:nvPr userDrawn="1"/>
              </p:nvSpPr>
              <p:spPr bwMode="gray">
                <a:xfrm>
                  <a:off x="431" y="0"/>
                  <a:ext cx="0" cy="2886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52" name="Line 80"/>
                <p:cNvSpPr>
                  <a:spLocks noChangeShapeType="1"/>
                </p:cNvSpPr>
                <p:nvPr userDrawn="1"/>
              </p:nvSpPr>
              <p:spPr bwMode="gray">
                <a:xfrm>
                  <a:off x="567" y="4"/>
                  <a:ext cx="0" cy="2886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53" name="Line 81"/>
                <p:cNvSpPr>
                  <a:spLocks noChangeShapeType="1"/>
                </p:cNvSpPr>
                <p:nvPr userDrawn="1"/>
              </p:nvSpPr>
              <p:spPr bwMode="gray">
                <a:xfrm>
                  <a:off x="703" y="4"/>
                  <a:ext cx="0" cy="2886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54" name="Line 82"/>
                <p:cNvSpPr>
                  <a:spLocks noChangeShapeType="1"/>
                </p:cNvSpPr>
                <p:nvPr userDrawn="1"/>
              </p:nvSpPr>
              <p:spPr bwMode="gray">
                <a:xfrm>
                  <a:off x="839" y="-3"/>
                  <a:ext cx="0" cy="2886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55" name="Oval 83"/>
                <p:cNvSpPr>
                  <a:spLocks noChangeArrowheads="1"/>
                </p:cNvSpPr>
                <p:nvPr userDrawn="1"/>
              </p:nvSpPr>
              <p:spPr bwMode="gray">
                <a:xfrm>
                  <a:off x="122" y="366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56" name="Oval 84"/>
                <p:cNvSpPr>
                  <a:spLocks noChangeArrowheads="1"/>
                </p:cNvSpPr>
                <p:nvPr userDrawn="1"/>
              </p:nvSpPr>
              <p:spPr bwMode="gray">
                <a:xfrm>
                  <a:off x="120" y="774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57" name="Oval 85"/>
                <p:cNvSpPr>
                  <a:spLocks noChangeArrowheads="1"/>
                </p:cNvSpPr>
                <p:nvPr userDrawn="1"/>
              </p:nvSpPr>
              <p:spPr bwMode="gray">
                <a:xfrm>
                  <a:off x="410" y="98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58" name="Oval 86"/>
                <p:cNvSpPr>
                  <a:spLocks noChangeArrowheads="1"/>
                </p:cNvSpPr>
                <p:nvPr userDrawn="1"/>
              </p:nvSpPr>
              <p:spPr bwMode="gray">
                <a:xfrm>
                  <a:off x="410" y="776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59" name="Oval 87"/>
                <p:cNvSpPr>
                  <a:spLocks noChangeArrowheads="1"/>
                </p:cNvSpPr>
                <p:nvPr userDrawn="1"/>
              </p:nvSpPr>
              <p:spPr bwMode="gray">
                <a:xfrm>
                  <a:off x="680" y="506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60" name="Oval 88"/>
                <p:cNvSpPr>
                  <a:spLocks noChangeArrowheads="1"/>
                </p:cNvSpPr>
                <p:nvPr userDrawn="1"/>
              </p:nvSpPr>
              <p:spPr bwMode="gray">
                <a:xfrm>
                  <a:off x="680" y="1196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61" name="Oval 89"/>
                <p:cNvSpPr>
                  <a:spLocks noChangeArrowheads="1"/>
                </p:cNvSpPr>
                <p:nvPr userDrawn="1"/>
              </p:nvSpPr>
              <p:spPr bwMode="gray">
                <a:xfrm>
                  <a:off x="816" y="642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62" name="Oval 90"/>
                <p:cNvSpPr>
                  <a:spLocks noChangeArrowheads="1"/>
                </p:cNvSpPr>
                <p:nvPr userDrawn="1"/>
              </p:nvSpPr>
              <p:spPr bwMode="gray">
                <a:xfrm>
                  <a:off x="122" y="1062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63" name="Oval 91"/>
                <p:cNvSpPr>
                  <a:spLocks noChangeArrowheads="1"/>
                </p:cNvSpPr>
                <p:nvPr userDrawn="1"/>
              </p:nvSpPr>
              <p:spPr bwMode="gray">
                <a:xfrm>
                  <a:off x="120" y="1451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64" name="Oval 92"/>
                <p:cNvSpPr>
                  <a:spLocks noChangeArrowheads="1"/>
                </p:cNvSpPr>
                <p:nvPr userDrawn="1"/>
              </p:nvSpPr>
              <p:spPr bwMode="gray">
                <a:xfrm>
                  <a:off x="125" y="1728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65" name="Oval 93"/>
                <p:cNvSpPr>
                  <a:spLocks noChangeArrowheads="1"/>
                </p:cNvSpPr>
                <p:nvPr userDrawn="1"/>
              </p:nvSpPr>
              <p:spPr bwMode="gray">
                <a:xfrm>
                  <a:off x="408" y="1467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66" name="Oval 94"/>
                <p:cNvSpPr>
                  <a:spLocks noChangeArrowheads="1"/>
                </p:cNvSpPr>
                <p:nvPr userDrawn="1"/>
              </p:nvSpPr>
              <p:spPr bwMode="gray">
                <a:xfrm>
                  <a:off x="820" y="1329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67" name="Oval 95"/>
                <p:cNvSpPr>
                  <a:spLocks noChangeArrowheads="1"/>
                </p:cNvSpPr>
                <p:nvPr userDrawn="1"/>
              </p:nvSpPr>
              <p:spPr bwMode="gray">
                <a:xfrm>
                  <a:off x="118" y="2145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68" name="Oval 96"/>
                <p:cNvSpPr>
                  <a:spLocks noChangeArrowheads="1"/>
                </p:cNvSpPr>
                <p:nvPr userDrawn="1"/>
              </p:nvSpPr>
              <p:spPr bwMode="gray">
                <a:xfrm>
                  <a:off x="116" y="2417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69" name="Oval 97"/>
                <p:cNvSpPr>
                  <a:spLocks noChangeArrowheads="1"/>
                </p:cNvSpPr>
                <p:nvPr userDrawn="1"/>
              </p:nvSpPr>
              <p:spPr bwMode="gray">
                <a:xfrm>
                  <a:off x="682" y="1865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70" name="Oval 98"/>
                <p:cNvSpPr>
                  <a:spLocks noChangeArrowheads="1"/>
                </p:cNvSpPr>
                <p:nvPr userDrawn="1"/>
              </p:nvSpPr>
              <p:spPr bwMode="gray">
                <a:xfrm>
                  <a:off x="406" y="2147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71" name="Oval 99"/>
                <p:cNvSpPr>
                  <a:spLocks noChangeArrowheads="1"/>
                </p:cNvSpPr>
                <p:nvPr userDrawn="1"/>
              </p:nvSpPr>
              <p:spPr bwMode="gray">
                <a:xfrm>
                  <a:off x="404" y="2832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72" name="Oval 100"/>
                <p:cNvSpPr>
                  <a:spLocks noChangeArrowheads="1"/>
                </p:cNvSpPr>
                <p:nvPr userDrawn="1"/>
              </p:nvSpPr>
              <p:spPr bwMode="gray">
                <a:xfrm>
                  <a:off x="818" y="2000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73" name="Oval 101"/>
                <p:cNvSpPr>
                  <a:spLocks noChangeArrowheads="1"/>
                </p:cNvSpPr>
                <p:nvPr userDrawn="1"/>
              </p:nvSpPr>
              <p:spPr bwMode="gray">
                <a:xfrm>
                  <a:off x="672" y="2568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74" name="Oval 102"/>
                <p:cNvSpPr>
                  <a:spLocks noChangeArrowheads="1"/>
                </p:cNvSpPr>
                <p:nvPr userDrawn="1"/>
              </p:nvSpPr>
              <p:spPr bwMode="gray">
                <a:xfrm>
                  <a:off x="820" y="2706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8" name="Group 103"/>
              <p:cNvGrpSpPr>
                <a:grpSpLocks/>
              </p:cNvGrpSpPr>
              <p:nvPr userDrawn="1"/>
            </p:nvGrpSpPr>
            <p:grpSpPr bwMode="auto">
              <a:xfrm>
                <a:off x="953" y="0"/>
                <a:ext cx="748" cy="2893"/>
                <a:chOff x="116" y="-3"/>
                <a:chExt cx="748" cy="2893"/>
              </a:xfrm>
            </p:grpSpPr>
            <p:sp>
              <p:nvSpPr>
                <p:cNvPr id="3176" name="Line 104"/>
                <p:cNvSpPr>
                  <a:spLocks noChangeShapeType="1"/>
                </p:cNvSpPr>
                <p:nvPr userDrawn="1"/>
              </p:nvSpPr>
              <p:spPr bwMode="gray">
                <a:xfrm>
                  <a:off x="144" y="0"/>
                  <a:ext cx="0" cy="2886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77" name="Line 105"/>
                <p:cNvSpPr>
                  <a:spLocks noChangeShapeType="1"/>
                </p:cNvSpPr>
                <p:nvPr userDrawn="1"/>
              </p:nvSpPr>
              <p:spPr bwMode="gray">
                <a:xfrm>
                  <a:off x="295" y="0"/>
                  <a:ext cx="0" cy="2886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78" name="Line 106"/>
                <p:cNvSpPr>
                  <a:spLocks noChangeShapeType="1"/>
                </p:cNvSpPr>
                <p:nvPr userDrawn="1"/>
              </p:nvSpPr>
              <p:spPr bwMode="gray">
                <a:xfrm>
                  <a:off x="431" y="0"/>
                  <a:ext cx="0" cy="2886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79" name="Line 107"/>
                <p:cNvSpPr>
                  <a:spLocks noChangeShapeType="1"/>
                </p:cNvSpPr>
                <p:nvPr userDrawn="1"/>
              </p:nvSpPr>
              <p:spPr bwMode="gray">
                <a:xfrm>
                  <a:off x="567" y="4"/>
                  <a:ext cx="0" cy="2886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80" name="Line 108"/>
                <p:cNvSpPr>
                  <a:spLocks noChangeShapeType="1"/>
                </p:cNvSpPr>
                <p:nvPr userDrawn="1"/>
              </p:nvSpPr>
              <p:spPr bwMode="gray">
                <a:xfrm>
                  <a:off x="703" y="4"/>
                  <a:ext cx="0" cy="2886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81" name="Line 109"/>
                <p:cNvSpPr>
                  <a:spLocks noChangeShapeType="1"/>
                </p:cNvSpPr>
                <p:nvPr userDrawn="1"/>
              </p:nvSpPr>
              <p:spPr bwMode="gray">
                <a:xfrm>
                  <a:off x="839" y="-3"/>
                  <a:ext cx="0" cy="2886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82" name="Oval 110"/>
                <p:cNvSpPr>
                  <a:spLocks noChangeArrowheads="1"/>
                </p:cNvSpPr>
                <p:nvPr userDrawn="1"/>
              </p:nvSpPr>
              <p:spPr bwMode="gray">
                <a:xfrm>
                  <a:off x="122" y="366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83" name="Oval 111"/>
                <p:cNvSpPr>
                  <a:spLocks noChangeArrowheads="1"/>
                </p:cNvSpPr>
                <p:nvPr userDrawn="1"/>
              </p:nvSpPr>
              <p:spPr bwMode="gray">
                <a:xfrm>
                  <a:off x="120" y="774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84" name="Oval 112"/>
                <p:cNvSpPr>
                  <a:spLocks noChangeArrowheads="1"/>
                </p:cNvSpPr>
                <p:nvPr userDrawn="1"/>
              </p:nvSpPr>
              <p:spPr bwMode="gray">
                <a:xfrm>
                  <a:off x="410" y="98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85" name="Oval 113"/>
                <p:cNvSpPr>
                  <a:spLocks noChangeArrowheads="1"/>
                </p:cNvSpPr>
                <p:nvPr userDrawn="1"/>
              </p:nvSpPr>
              <p:spPr bwMode="gray">
                <a:xfrm>
                  <a:off x="410" y="776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86" name="Oval 114"/>
                <p:cNvSpPr>
                  <a:spLocks noChangeArrowheads="1"/>
                </p:cNvSpPr>
                <p:nvPr userDrawn="1"/>
              </p:nvSpPr>
              <p:spPr bwMode="gray">
                <a:xfrm>
                  <a:off x="680" y="506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87" name="Oval 115"/>
                <p:cNvSpPr>
                  <a:spLocks noChangeArrowheads="1"/>
                </p:cNvSpPr>
                <p:nvPr userDrawn="1"/>
              </p:nvSpPr>
              <p:spPr bwMode="gray">
                <a:xfrm>
                  <a:off x="680" y="1196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88" name="Oval 116"/>
                <p:cNvSpPr>
                  <a:spLocks noChangeArrowheads="1"/>
                </p:cNvSpPr>
                <p:nvPr userDrawn="1"/>
              </p:nvSpPr>
              <p:spPr bwMode="gray">
                <a:xfrm>
                  <a:off x="816" y="642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89" name="Oval 117"/>
                <p:cNvSpPr>
                  <a:spLocks noChangeArrowheads="1"/>
                </p:cNvSpPr>
                <p:nvPr userDrawn="1"/>
              </p:nvSpPr>
              <p:spPr bwMode="gray">
                <a:xfrm>
                  <a:off x="122" y="1062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90" name="Oval 118"/>
                <p:cNvSpPr>
                  <a:spLocks noChangeArrowheads="1"/>
                </p:cNvSpPr>
                <p:nvPr userDrawn="1"/>
              </p:nvSpPr>
              <p:spPr bwMode="gray">
                <a:xfrm>
                  <a:off x="120" y="1451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91" name="Oval 119"/>
                <p:cNvSpPr>
                  <a:spLocks noChangeArrowheads="1"/>
                </p:cNvSpPr>
                <p:nvPr userDrawn="1"/>
              </p:nvSpPr>
              <p:spPr bwMode="gray">
                <a:xfrm>
                  <a:off x="125" y="1728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92" name="Oval 120"/>
                <p:cNvSpPr>
                  <a:spLocks noChangeArrowheads="1"/>
                </p:cNvSpPr>
                <p:nvPr userDrawn="1"/>
              </p:nvSpPr>
              <p:spPr bwMode="gray">
                <a:xfrm>
                  <a:off x="408" y="1467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93" name="Oval 121"/>
                <p:cNvSpPr>
                  <a:spLocks noChangeArrowheads="1"/>
                </p:cNvSpPr>
                <p:nvPr userDrawn="1"/>
              </p:nvSpPr>
              <p:spPr bwMode="gray">
                <a:xfrm>
                  <a:off x="820" y="1329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94" name="Oval 122"/>
                <p:cNvSpPr>
                  <a:spLocks noChangeArrowheads="1"/>
                </p:cNvSpPr>
                <p:nvPr userDrawn="1"/>
              </p:nvSpPr>
              <p:spPr bwMode="gray">
                <a:xfrm>
                  <a:off x="118" y="2145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95" name="Oval 123"/>
                <p:cNvSpPr>
                  <a:spLocks noChangeArrowheads="1"/>
                </p:cNvSpPr>
                <p:nvPr userDrawn="1"/>
              </p:nvSpPr>
              <p:spPr bwMode="gray">
                <a:xfrm>
                  <a:off x="116" y="2417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96" name="Oval 124"/>
                <p:cNvSpPr>
                  <a:spLocks noChangeArrowheads="1"/>
                </p:cNvSpPr>
                <p:nvPr userDrawn="1"/>
              </p:nvSpPr>
              <p:spPr bwMode="gray">
                <a:xfrm>
                  <a:off x="682" y="1865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97" name="Oval 125"/>
                <p:cNvSpPr>
                  <a:spLocks noChangeArrowheads="1"/>
                </p:cNvSpPr>
                <p:nvPr userDrawn="1"/>
              </p:nvSpPr>
              <p:spPr bwMode="gray">
                <a:xfrm>
                  <a:off x="406" y="2147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98" name="Oval 126"/>
                <p:cNvSpPr>
                  <a:spLocks noChangeArrowheads="1"/>
                </p:cNvSpPr>
                <p:nvPr userDrawn="1"/>
              </p:nvSpPr>
              <p:spPr bwMode="gray">
                <a:xfrm>
                  <a:off x="404" y="2832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99" name="Oval 127"/>
                <p:cNvSpPr>
                  <a:spLocks noChangeArrowheads="1"/>
                </p:cNvSpPr>
                <p:nvPr userDrawn="1"/>
              </p:nvSpPr>
              <p:spPr bwMode="gray">
                <a:xfrm>
                  <a:off x="818" y="2000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00" name="Oval 128"/>
                <p:cNvSpPr>
                  <a:spLocks noChangeArrowheads="1"/>
                </p:cNvSpPr>
                <p:nvPr userDrawn="1"/>
              </p:nvSpPr>
              <p:spPr bwMode="gray">
                <a:xfrm>
                  <a:off x="672" y="2568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01" name="Oval 129"/>
                <p:cNvSpPr>
                  <a:spLocks noChangeArrowheads="1"/>
                </p:cNvSpPr>
                <p:nvPr userDrawn="1"/>
              </p:nvSpPr>
              <p:spPr bwMode="gray">
                <a:xfrm>
                  <a:off x="820" y="2706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9" name="Group 130"/>
            <p:cNvGrpSpPr>
              <a:grpSpLocks/>
            </p:cNvGrpSpPr>
            <p:nvPr/>
          </p:nvGrpSpPr>
          <p:grpSpPr bwMode="auto">
            <a:xfrm>
              <a:off x="3470" y="1406"/>
              <a:ext cx="1585" cy="2896"/>
              <a:chOff x="116" y="-3"/>
              <a:chExt cx="1585" cy="2896"/>
            </a:xfrm>
          </p:grpSpPr>
          <p:grpSp>
            <p:nvGrpSpPr>
              <p:cNvPr id="10" name="Group 131"/>
              <p:cNvGrpSpPr>
                <a:grpSpLocks/>
              </p:cNvGrpSpPr>
              <p:nvPr userDrawn="1"/>
            </p:nvGrpSpPr>
            <p:grpSpPr bwMode="auto">
              <a:xfrm>
                <a:off x="116" y="-3"/>
                <a:ext cx="748" cy="2893"/>
                <a:chOff x="116" y="-3"/>
                <a:chExt cx="748" cy="2893"/>
              </a:xfrm>
            </p:grpSpPr>
            <p:sp>
              <p:nvSpPr>
                <p:cNvPr id="3204" name="Line 132"/>
                <p:cNvSpPr>
                  <a:spLocks noChangeShapeType="1"/>
                </p:cNvSpPr>
                <p:nvPr userDrawn="1"/>
              </p:nvSpPr>
              <p:spPr bwMode="gray">
                <a:xfrm>
                  <a:off x="144" y="0"/>
                  <a:ext cx="0" cy="2886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05" name="Line 133"/>
                <p:cNvSpPr>
                  <a:spLocks noChangeShapeType="1"/>
                </p:cNvSpPr>
                <p:nvPr userDrawn="1"/>
              </p:nvSpPr>
              <p:spPr bwMode="gray">
                <a:xfrm>
                  <a:off x="295" y="0"/>
                  <a:ext cx="0" cy="2886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06" name="Line 134"/>
                <p:cNvSpPr>
                  <a:spLocks noChangeShapeType="1"/>
                </p:cNvSpPr>
                <p:nvPr userDrawn="1"/>
              </p:nvSpPr>
              <p:spPr bwMode="gray">
                <a:xfrm>
                  <a:off x="431" y="0"/>
                  <a:ext cx="0" cy="2886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07" name="Line 135"/>
                <p:cNvSpPr>
                  <a:spLocks noChangeShapeType="1"/>
                </p:cNvSpPr>
                <p:nvPr userDrawn="1"/>
              </p:nvSpPr>
              <p:spPr bwMode="gray">
                <a:xfrm>
                  <a:off x="567" y="4"/>
                  <a:ext cx="0" cy="2886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08" name="Line 136"/>
                <p:cNvSpPr>
                  <a:spLocks noChangeShapeType="1"/>
                </p:cNvSpPr>
                <p:nvPr userDrawn="1"/>
              </p:nvSpPr>
              <p:spPr bwMode="gray">
                <a:xfrm>
                  <a:off x="703" y="4"/>
                  <a:ext cx="0" cy="2886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09" name="Line 137"/>
                <p:cNvSpPr>
                  <a:spLocks noChangeShapeType="1"/>
                </p:cNvSpPr>
                <p:nvPr userDrawn="1"/>
              </p:nvSpPr>
              <p:spPr bwMode="gray">
                <a:xfrm>
                  <a:off x="839" y="-3"/>
                  <a:ext cx="0" cy="2886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10" name="Oval 138"/>
                <p:cNvSpPr>
                  <a:spLocks noChangeArrowheads="1"/>
                </p:cNvSpPr>
                <p:nvPr userDrawn="1"/>
              </p:nvSpPr>
              <p:spPr bwMode="gray">
                <a:xfrm>
                  <a:off x="122" y="366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11" name="Oval 139"/>
                <p:cNvSpPr>
                  <a:spLocks noChangeArrowheads="1"/>
                </p:cNvSpPr>
                <p:nvPr userDrawn="1"/>
              </p:nvSpPr>
              <p:spPr bwMode="gray">
                <a:xfrm>
                  <a:off x="120" y="774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12" name="Oval 140"/>
                <p:cNvSpPr>
                  <a:spLocks noChangeArrowheads="1"/>
                </p:cNvSpPr>
                <p:nvPr userDrawn="1"/>
              </p:nvSpPr>
              <p:spPr bwMode="gray">
                <a:xfrm>
                  <a:off x="410" y="98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13" name="Oval 141"/>
                <p:cNvSpPr>
                  <a:spLocks noChangeArrowheads="1"/>
                </p:cNvSpPr>
                <p:nvPr userDrawn="1"/>
              </p:nvSpPr>
              <p:spPr bwMode="gray">
                <a:xfrm>
                  <a:off x="410" y="776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14" name="Oval 142"/>
                <p:cNvSpPr>
                  <a:spLocks noChangeArrowheads="1"/>
                </p:cNvSpPr>
                <p:nvPr userDrawn="1"/>
              </p:nvSpPr>
              <p:spPr bwMode="gray">
                <a:xfrm>
                  <a:off x="680" y="506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15" name="Oval 143"/>
                <p:cNvSpPr>
                  <a:spLocks noChangeArrowheads="1"/>
                </p:cNvSpPr>
                <p:nvPr userDrawn="1"/>
              </p:nvSpPr>
              <p:spPr bwMode="gray">
                <a:xfrm>
                  <a:off x="680" y="1196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16" name="Oval 144"/>
                <p:cNvSpPr>
                  <a:spLocks noChangeArrowheads="1"/>
                </p:cNvSpPr>
                <p:nvPr userDrawn="1"/>
              </p:nvSpPr>
              <p:spPr bwMode="gray">
                <a:xfrm>
                  <a:off x="816" y="642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17" name="Oval 145"/>
                <p:cNvSpPr>
                  <a:spLocks noChangeArrowheads="1"/>
                </p:cNvSpPr>
                <p:nvPr userDrawn="1"/>
              </p:nvSpPr>
              <p:spPr bwMode="gray">
                <a:xfrm>
                  <a:off x="122" y="1062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18" name="Oval 146"/>
                <p:cNvSpPr>
                  <a:spLocks noChangeArrowheads="1"/>
                </p:cNvSpPr>
                <p:nvPr userDrawn="1"/>
              </p:nvSpPr>
              <p:spPr bwMode="gray">
                <a:xfrm>
                  <a:off x="120" y="1451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19" name="Oval 147"/>
                <p:cNvSpPr>
                  <a:spLocks noChangeArrowheads="1"/>
                </p:cNvSpPr>
                <p:nvPr userDrawn="1"/>
              </p:nvSpPr>
              <p:spPr bwMode="gray">
                <a:xfrm>
                  <a:off x="125" y="1728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20" name="Oval 148"/>
                <p:cNvSpPr>
                  <a:spLocks noChangeArrowheads="1"/>
                </p:cNvSpPr>
                <p:nvPr userDrawn="1"/>
              </p:nvSpPr>
              <p:spPr bwMode="gray">
                <a:xfrm>
                  <a:off x="408" y="1467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21" name="Oval 149"/>
                <p:cNvSpPr>
                  <a:spLocks noChangeArrowheads="1"/>
                </p:cNvSpPr>
                <p:nvPr userDrawn="1"/>
              </p:nvSpPr>
              <p:spPr bwMode="gray">
                <a:xfrm>
                  <a:off x="820" y="1329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22" name="Oval 150"/>
                <p:cNvSpPr>
                  <a:spLocks noChangeArrowheads="1"/>
                </p:cNvSpPr>
                <p:nvPr userDrawn="1"/>
              </p:nvSpPr>
              <p:spPr bwMode="gray">
                <a:xfrm>
                  <a:off x="118" y="2145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23" name="Oval 151"/>
                <p:cNvSpPr>
                  <a:spLocks noChangeArrowheads="1"/>
                </p:cNvSpPr>
                <p:nvPr userDrawn="1"/>
              </p:nvSpPr>
              <p:spPr bwMode="gray">
                <a:xfrm>
                  <a:off x="116" y="2417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24" name="Oval 152"/>
                <p:cNvSpPr>
                  <a:spLocks noChangeArrowheads="1"/>
                </p:cNvSpPr>
                <p:nvPr userDrawn="1"/>
              </p:nvSpPr>
              <p:spPr bwMode="gray">
                <a:xfrm>
                  <a:off x="682" y="1865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25" name="Oval 153"/>
                <p:cNvSpPr>
                  <a:spLocks noChangeArrowheads="1"/>
                </p:cNvSpPr>
                <p:nvPr userDrawn="1"/>
              </p:nvSpPr>
              <p:spPr bwMode="gray">
                <a:xfrm>
                  <a:off x="406" y="2147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26" name="Oval 154"/>
                <p:cNvSpPr>
                  <a:spLocks noChangeArrowheads="1"/>
                </p:cNvSpPr>
                <p:nvPr userDrawn="1"/>
              </p:nvSpPr>
              <p:spPr bwMode="gray">
                <a:xfrm>
                  <a:off x="404" y="2832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27" name="Oval 155"/>
                <p:cNvSpPr>
                  <a:spLocks noChangeArrowheads="1"/>
                </p:cNvSpPr>
                <p:nvPr userDrawn="1"/>
              </p:nvSpPr>
              <p:spPr bwMode="gray">
                <a:xfrm>
                  <a:off x="818" y="2000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28" name="Oval 156"/>
                <p:cNvSpPr>
                  <a:spLocks noChangeArrowheads="1"/>
                </p:cNvSpPr>
                <p:nvPr userDrawn="1"/>
              </p:nvSpPr>
              <p:spPr bwMode="gray">
                <a:xfrm>
                  <a:off x="672" y="2568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29" name="Oval 157"/>
                <p:cNvSpPr>
                  <a:spLocks noChangeArrowheads="1"/>
                </p:cNvSpPr>
                <p:nvPr userDrawn="1"/>
              </p:nvSpPr>
              <p:spPr bwMode="gray">
                <a:xfrm>
                  <a:off x="820" y="2706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1" name="Group 158"/>
              <p:cNvGrpSpPr>
                <a:grpSpLocks/>
              </p:cNvGrpSpPr>
              <p:nvPr userDrawn="1"/>
            </p:nvGrpSpPr>
            <p:grpSpPr bwMode="auto">
              <a:xfrm>
                <a:off x="953" y="0"/>
                <a:ext cx="748" cy="2893"/>
                <a:chOff x="116" y="-3"/>
                <a:chExt cx="748" cy="2893"/>
              </a:xfrm>
            </p:grpSpPr>
            <p:sp>
              <p:nvSpPr>
                <p:cNvPr id="3231" name="Line 159"/>
                <p:cNvSpPr>
                  <a:spLocks noChangeShapeType="1"/>
                </p:cNvSpPr>
                <p:nvPr userDrawn="1"/>
              </p:nvSpPr>
              <p:spPr bwMode="gray">
                <a:xfrm>
                  <a:off x="144" y="0"/>
                  <a:ext cx="0" cy="2886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32" name="Line 160"/>
                <p:cNvSpPr>
                  <a:spLocks noChangeShapeType="1"/>
                </p:cNvSpPr>
                <p:nvPr userDrawn="1"/>
              </p:nvSpPr>
              <p:spPr bwMode="gray">
                <a:xfrm>
                  <a:off x="295" y="0"/>
                  <a:ext cx="0" cy="2886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33" name="Line 161"/>
                <p:cNvSpPr>
                  <a:spLocks noChangeShapeType="1"/>
                </p:cNvSpPr>
                <p:nvPr userDrawn="1"/>
              </p:nvSpPr>
              <p:spPr bwMode="gray">
                <a:xfrm>
                  <a:off x="431" y="0"/>
                  <a:ext cx="0" cy="2886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34" name="Line 162"/>
                <p:cNvSpPr>
                  <a:spLocks noChangeShapeType="1"/>
                </p:cNvSpPr>
                <p:nvPr userDrawn="1"/>
              </p:nvSpPr>
              <p:spPr bwMode="gray">
                <a:xfrm>
                  <a:off x="567" y="4"/>
                  <a:ext cx="0" cy="2886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35" name="Line 163"/>
                <p:cNvSpPr>
                  <a:spLocks noChangeShapeType="1"/>
                </p:cNvSpPr>
                <p:nvPr userDrawn="1"/>
              </p:nvSpPr>
              <p:spPr bwMode="gray">
                <a:xfrm>
                  <a:off x="703" y="4"/>
                  <a:ext cx="0" cy="2886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36" name="Line 164"/>
                <p:cNvSpPr>
                  <a:spLocks noChangeShapeType="1"/>
                </p:cNvSpPr>
                <p:nvPr userDrawn="1"/>
              </p:nvSpPr>
              <p:spPr bwMode="gray">
                <a:xfrm>
                  <a:off x="839" y="-3"/>
                  <a:ext cx="0" cy="2886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37" name="Oval 165"/>
                <p:cNvSpPr>
                  <a:spLocks noChangeArrowheads="1"/>
                </p:cNvSpPr>
                <p:nvPr userDrawn="1"/>
              </p:nvSpPr>
              <p:spPr bwMode="gray">
                <a:xfrm>
                  <a:off x="122" y="366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38" name="Oval 166"/>
                <p:cNvSpPr>
                  <a:spLocks noChangeArrowheads="1"/>
                </p:cNvSpPr>
                <p:nvPr userDrawn="1"/>
              </p:nvSpPr>
              <p:spPr bwMode="gray">
                <a:xfrm>
                  <a:off x="120" y="774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39" name="Oval 167"/>
                <p:cNvSpPr>
                  <a:spLocks noChangeArrowheads="1"/>
                </p:cNvSpPr>
                <p:nvPr userDrawn="1"/>
              </p:nvSpPr>
              <p:spPr bwMode="gray">
                <a:xfrm>
                  <a:off x="410" y="98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40" name="Oval 168"/>
                <p:cNvSpPr>
                  <a:spLocks noChangeArrowheads="1"/>
                </p:cNvSpPr>
                <p:nvPr userDrawn="1"/>
              </p:nvSpPr>
              <p:spPr bwMode="gray">
                <a:xfrm>
                  <a:off x="410" y="776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41" name="Oval 169"/>
                <p:cNvSpPr>
                  <a:spLocks noChangeArrowheads="1"/>
                </p:cNvSpPr>
                <p:nvPr userDrawn="1"/>
              </p:nvSpPr>
              <p:spPr bwMode="gray">
                <a:xfrm>
                  <a:off x="680" y="506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42" name="Oval 170"/>
                <p:cNvSpPr>
                  <a:spLocks noChangeArrowheads="1"/>
                </p:cNvSpPr>
                <p:nvPr userDrawn="1"/>
              </p:nvSpPr>
              <p:spPr bwMode="gray">
                <a:xfrm>
                  <a:off x="680" y="1196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43" name="Oval 171"/>
                <p:cNvSpPr>
                  <a:spLocks noChangeArrowheads="1"/>
                </p:cNvSpPr>
                <p:nvPr userDrawn="1"/>
              </p:nvSpPr>
              <p:spPr bwMode="gray">
                <a:xfrm>
                  <a:off x="816" y="642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44" name="Oval 172"/>
                <p:cNvSpPr>
                  <a:spLocks noChangeArrowheads="1"/>
                </p:cNvSpPr>
                <p:nvPr userDrawn="1"/>
              </p:nvSpPr>
              <p:spPr bwMode="gray">
                <a:xfrm>
                  <a:off x="122" y="1062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45" name="Oval 173"/>
                <p:cNvSpPr>
                  <a:spLocks noChangeArrowheads="1"/>
                </p:cNvSpPr>
                <p:nvPr userDrawn="1"/>
              </p:nvSpPr>
              <p:spPr bwMode="gray">
                <a:xfrm>
                  <a:off x="120" y="1451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46" name="Oval 174"/>
                <p:cNvSpPr>
                  <a:spLocks noChangeArrowheads="1"/>
                </p:cNvSpPr>
                <p:nvPr userDrawn="1"/>
              </p:nvSpPr>
              <p:spPr bwMode="gray">
                <a:xfrm>
                  <a:off x="125" y="1728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47" name="Oval 175"/>
                <p:cNvSpPr>
                  <a:spLocks noChangeArrowheads="1"/>
                </p:cNvSpPr>
                <p:nvPr userDrawn="1"/>
              </p:nvSpPr>
              <p:spPr bwMode="gray">
                <a:xfrm>
                  <a:off x="408" y="1467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48" name="Oval 176"/>
                <p:cNvSpPr>
                  <a:spLocks noChangeArrowheads="1"/>
                </p:cNvSpPr>
                <p:nvPr userDrawn="1"/>
              </p:nvSpPr>
              <p:spPr bwMode="gray">
                <a:xfrm>
                  <a:off x="820" y="1329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49" name="Oval 177"/>
                <p:cNvSpPr>
                  <a:spLocks noChangeArrowheads="1"/>
                </p:cNvSpPr>
                <p:nvPr userDrawn="1"/>
              </p:nvSpPr>
              <p:spPr bwMode="gray">
                <a:xfrm>
                  <a:off x="118" y="2145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50" name="Oval 178"/>
                <p:cNvSpPr>
                  <a:spLocks noChangeArrowheads="1"/>
                </p:cNvSpPr>
                <p:nvPr userDrawn="1"/>
              </p:nvSpPr>
              <p:spPr bwMode="gray">
                <a:xfrm>
                  <a:off x="116" y="2417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51" name="Oval 179"/>
                <p:cNvSpPr>
                  <a:spLocks noChangeArrowheads="1"/>
                </p:cNvSpPr>
                <p:nvPr userDrawn="1"/>
              </p:nvSpPr>
              <p:spPr bwMode="gray">
                <a:xfrm>
                  <a:off x="682" y="1865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52" name="Oval 180"/>
                <p:cNvSpPr>
                  <a:spLocks noChangeArrowheads="1"/>
                </p:cNvSpPr>
                <p:nvPr userDrawn="1"/>
              </p:nvSpPr>
              <p:spPr bwMode="gray">
                <a:xfrm>
                  <a:off x="406" y="2147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53" name="Oval 181"/>
                <p:cNvSpPr>
                  <a:spLocks noChangeArrowheads="1"/>
                </p:cNvSpPr>
                <p:nvPr userDrawn="1"/>
              </p:nvSpPr>
              <p:spPr bwMode="gray">
                <a:xfrm>
                  <a:off x="404" y="2832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54" name="Oval 182"/>
                <p:cNvSpPr>
                  <a:spLocks noChangeArrowheads="1"/>
                </p:cNvSpPr>
                <p:nvPr userDrawn="1"/>
              </p:nvSpPr>
              <p:spPr bwMode="gray">
                <a:xfrm>
                  <a:off x="818" y="2000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55" name="Oval 183"/>
                <p:cNvSpPr>
                  <a:spLocks noChangeArrowheads="1"/>
                </p:cNvSpPr>
                <p:nvPr userDrawn="1"/>
              </p:nvSpPr>
              <p:spPr bwMode="gray">
                <a:xfrm>
                  <a:off x="672" y="2568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56" name="Oval 184"/>
                <p:cNvSpPr>
                  <a:spLocks noChangeArrowheads="1"/>
                </p:cNvSpPr>
                <p:nvPr userDrawn="1"/>
              </p:nvSpPr>
              <p:spPr bwMode="gray">
                <a:xfrm>
                  <a:off x="820" y="2706"/>
                  <a:ext cx="44" cy="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3257" name="Line 185"/>
            <p:cNvSpPr>
              <a:spLocks noChangeShapeType="1"/>
            </p:cNvSpPr>
            <p:nvPr/>
          </p:nvSpPr>
          <p:spPr bwMode="gray">
            <a:xfrm>
              <a:off x="5173" y="1412"/>
              <a:ext cx="0" cy="288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58" name="Line 186"/>
            <p:cNvSpPr>
              <a:spLocks noChangeShapeType="1"/>
            </p:cNvSpPr>
            <p:nvPr/>
          </p:nvSpPr>
          <p:spPr bwMode="gray">
            <a:xfrm>
              <a:off x="5324" y="1412"/>
              <a:ext cx="0" cy="288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59" name="Line 187"/>
            <p:cNvSpPr>
              <a:spLocks noChangeShapeType="1"/>
            </p:cNvSpPr>
            <p:nvPr/>
          </p:nvSpPr>
          <p:spPr bwMode="gray">
            <a:xfrm>
              <a:off x="5460" y="1412"/>
              <a:ext cx="0" cy="288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60" name="Line 188"/>
            <p:cNvSpPr>
              <a:spLocks noChangeShapeType="1"/>
            </p:cNvSpPr>
            <p:nvPr/>
          </p:nvSpPr>
          <p:spPr bwMode="gray">
            <a:xfrm>
              <a:off x="5596" y="1416"/>
              <a:ext cx="0" cy="288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61" name="Line 189"/>
            <p:cNvSpPr>
              <a:spLocks noChangeShapeType="1"/>
            </p:cNvSpPr>
            <p:nvPr/>
          </p:nvSpPr>
          <p:spPr bwMode="gray">
            <a:xfrm>
              <a:off x="5732" y="1416"/>
              <a:ext cx="0" cy="288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12" name="Group 190"/>
            <p:cNvGrpSpPr>
              <a:grpSpLocks/>
            </p:cNvGrpSpPr>
            <p:nvPr/>
          </p:nvGrpSpPr>
          <p:grpSpPr bwMode="auto">
            <a:xfrm>
              <a:off x="-3" y="1465"/>
              <a:ext cx="5763" cy="2778"/>
              <a:chOff x="-3" y="1510"/>
              <a:chExt cx="5763" cy="2778"/>
            </a:xfrm>
          </p:grpSpPr>
          <p:grpSp>
            <p:nvGrpSpPr>
              <p:cNvPr id="13" name="Group 191"/>
              <p:cNvGrpSpPr>
                <a:grpSpLocks/>
              </p:cNvGrpSpPr>
              <p:nvPr userDrawn="1"/>
            </p:nvGrpSpPr>
            <p:grpSpPr bwMode="auto">
              <a:xfrm>
                <a:off x="-1" y="1525"/>
                <a:ext cx="5758" cy="272"/>
                <a:chOff x="5" y="119"/>
                <a:chExt cx="5763" cy="272"/>
              </a:xfrm>
            </p:grpSpPr>
            <p:sp>
              <p:nvSpPr>
                <p:cNvPr id="3264" name="Line 192"/>
                <p:cNvSpPr>
                  <a:spLocks noChangeShapeType="1"/>
                </p:cNvSpPr>
                <p:nvPr userDrawn="1"/>
              </p:nvSpPr>
              <p:spPr bwMode="gray">
                <a:xfrm>
                  <a:off x="7" y="119"/>
                  <a:ext cx="576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65" name="Line 193"/>
                <p:cNvSpPr>
                  <a:spLocks noChangeShapeType="1"/>
                </p:cNvSpPr>
                <p:nvPr userDrawn="1"/>
              </p:nvSpPr>
              <p:spPr bwMode="gray">
                <a:xfrm>
                  <a:off x="8" y="255"/>
                  <a:ext cx="576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66" name="Line 194"/>
                <p:cNvSpPr>
                  <a:spLocks noChangeShapeType="1"/>
                </p:cNvSpPr>
                <p:nvPr userDrawn="1"/>
              </p:nvSpPr>
              <p:spPr bwMode="gray">
                <a:xfrm>
                  <a:off x="5" y="391"/>
                  <a:ext cx="576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4" name="Group 195"/>
              <p:cNvGrpSpPr>
                <a:grpSpLocks/>
              </p:cNvGrpSpPr>
              <p:nvPr userDrawn="1"/>
            </p:nvGrpSpPr>
            <p:grpSpPr bwMode="auto">
              <a:xfrm>
                <a:off x="2" y="1933"/>
                <a:ext cx="5758" cy="272"/>
                <a:chOff x="5" y="119"/>
                <a:chExt cx="5763" cy="272"/>
              </a:xfrm>
            </p:grpSpPr>
            <p:sp>
              <p:nvSpPr>
                <p:cNvPr id="3268" name="Line 196"/>
                <p:cNvSpPr>
                  <a:spLocks noChangeShapeType="1"/>
                </p:cNvSpPr>
                <p:nvPr userDrawn="1"/>
              </p:nvSpPr>
              <p:spPr bwMode="gray">
                <a:xfrm>
                  <a:off x="7" y="119"/>
                  <a:ext cx="576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69" name="Line 197"/>
                <p:cNvSpPr>
                  <a:spLocks noChangeShapeType="1"/>
                </p:cNvSpPr>
                <p:nvPr userDrawn="1"/>
              </p:nvSpPr>
              <p:spPr bwMode="gray">
                <a:xfrm>
                  <a:off x="8" y="255"/>
                  <a:ext cx="576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70" name="Line 198"/>
                <p:cNvSpPr>
                  <a:spLocks noChangeShapeType="1"/>
                </p:cNvSpPr>
                <p:nvPr userDrawn="1"/>
              </p:nvSpPr>
              <p:spPr bwMode="gray">
                <a:xfrm>
                  <a:off x="5" y="391"/>
                  <a:ext cx="576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5" name="Group 199"/>
              <p:cNvGrpSpPr>
                <a:grpSpLocks/>
              </p:cNvGrpSpPr>
              <p:nvPr userDrawn="1"/>
            </p:nvGrpSpPr>
            <p:grpSpPr bwMode="auto">
              <a:xfrm>
                <a:off x="-2" y="2352"/>
                <a:ext cx="5752" cy="272"/>
                <a:chOff x="5" y="119"/>
                <a:chExt cx="5763" cy="272"/>
              </a:xfrm>
            </p:grpSpPr>
            <p:sp>
              <p:nvSpPr>
                <p:cNvPr id="3272" name="Line 200"/>
                <p:cNvSpPr>
                  <a:spLocks noChangeShapeType="1"/>
                </p:cNvSpPr>
                <p:nvPr userDrawn="1"/>
              </p:nvSpPr>
              <p:spPr bwMode="gray">
                <a:xfrm>
                  <a:off x="7" y="119"/>
                  <a:ext cx="576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73" name="Line 201"/>
                <p:cNvSpPr>
                  <a:spLocks noChangeShapeType="1"/>
                </p:cNvSpPr>
                <p:nvPr userDrawn="1"/>
              </p:nvSpPr>
              <p:spPr bwMode="gray">
                <a:xfrm>
                  <a:off x="8" y="255"/>
                  <a:ext cx="576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74" name="Line 202"/>
                <p:cNvSpPr>
                  <a:spLocks noChangeShapeType="1"/>
                </p:cNvSpPr>
                <p:nvPr userDrawn="1"/>
              </p:nvSpPr>
              <p:spPr bwMode="gray">
                <a:xfrm>
                  <a:off x="5" y="391"/>
                  <a:ext cx="576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6" name="Group 203"/>
              <p:cNvGrpSpPr>
                <a:grpSpLocks/>
              </p:cNvGrpSpPr>
              <p:nvPr userDrawn="1"/>
            </p:nvGrpSpPr>
            <p:grpSpPr bwMode="auto">
              <a:xfrm>
                <a:off x="-2" y="2750"/>
                <a:ext cx="5759" cy="272"/>
                <a:chOff x="5" y="119"/>
                <a:chExt cx="5763" cy="272"/>
              </a:xfrm>
            </p:grpSpPr>
            <p:sp>
              <p:nvSpPr>
                <p:cNvPr id="3276" name="Line 204"/>
                <p:cNvSpPr>
                  <a:spLocks noChangeShapeType="1"/>
                </p:cNvSpPr>
                <p:nvPr userDrawn="1"/>
              </p:nvSpPr>
              <p:spPr bwMode="gray">
                <a:xfrm>
                  <a:off x="7" y="119"/>
                  <a:ext cx="576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77" name="Line 205"/>
                <p:cNvSpPr>
                  <a:spLocks noChangeShapeType="1"/>
                </p:cNvSpPr>
                <p:nvPr userDrawn="1"/>
              </p:nvSpPr>
              <p:spPr bwMode="gray">
                <a:xfrm>
                  <a:off x="8" y="255"/>
                  <a:ext cx="576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78" name="Line 206"/>
                <p:cNvSpPr>
                  <a:spLocks noChangeShapeType="1"/>
                </p:cNvSpPr>
                <p:nvPr userDrawn="1"/>
              </p:nvSpPr>
              <p:spPr bwMode="gray">
                <a:xfrm>
                  <a:off x="5" y="391"/>
                  <a:ext cx="576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7" name="Group 207"/>
              <p:cNvGrpSpPr>
                <a:grpSpLocks/>
              </p:cNvGrpSpPr>
              <p:nvPr userDrawn="1"/>
            </p:nvGrpSpPr>
            <p:grpSpPr bwMode="auto">
              <a:xfrm>
                <a:off x="1" y="3158"/>
                <a:ext cx="5759" cy="271"/>
                <a:chOff x="5" y="119"/>
                <a:chExt cx="5763" cy="272"/>
              </a:xfrm>
            </p:grpSpPr>
            <p:sp>
              <p:nvSpPr>
                <p:cNvPr id="3280" name="Line 208"/>
                <p:cNvSpPr>
                  <a:spLocks noChangeShapeType="1"/>
                </p:cNvSpPr>
                <p:nvPr userDrawn="1"/>
              </p:nvSpPr>
              <p:spPr bwMode="gray">
                <a:xfrm>
                  <a:off x="7" y="119"/>
                  <a:ext cx="576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81" name="Line 209"/>
                <p:cNvSpPr>
                  <a:spLocks noChangeShapeType="1"/>
                </p:cNvSpPr>
                <p:nvPr userDrawn="1"/>
              </p:nvSpPr>
              <p:spPr bwMode="gray">
                <a:xfrm>
                  <a:off x="8" y="255"/>
                  <a:ext cx="576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82" name="Line 210"/>
                <p:cNvSpPr>
                  <a:spLocks noChangeShapeType="1"/>
                </p:cNvSpPr>
                <p:nvPr userDrawn="1"/>
              </p:nvSpPr>
              <p:spPr bwMode="gray">
                <a:xfrm>
                  <a:off x="5" y="391"/>
                  <a:ext cx="576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8" name="Group 211"/>
              <p:cNvGrpSpPr>
                <a:grpSpLocks/>
              </p:cNvGrpSpPr>
              <p:nvPr userDrawn="1"/>
            </p:nvGrpSpPr>
            <p:grpSpPr bwMode="auto">
              <a:xfrm>
                <a:off x="-3" y="3576"/>
                <a:ext cx="5753" cy="272"/>
                <a:chOff x="5" y="119"/>
                <a:chExt cx="5763" cy="272"/>
              </a:xfrm>
            </p:grpSpPr>
            <p:sp>
              <p:nvSpPr>
                <p:cNvPr id="3284" name="Line 212"/>
                <p:cNvSpPr>
                  <a:spLocks noChangeShapeType="1"/>
                </p:cNvSpPr>
                <p:nvPr userDrawn="1"/>
              </p:nvSpPr>
              <p:spPr bwMode="gray">
                <a:xfrm>
                  <a:off x="7" y="119"/>
                  <a:ext cx="576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85" name="Line 213"/>
                <p:cNvSpPr>
                  <a:spLocks noChangeShapeType="1"/>
                </p:cNvSpPr>
                <p:nvPr userDrawn="1"/>
              </p:nvSpPr>
              <p:spPr bwMode="gray">
                <a:xfrm>
                  <a:off x="8" y="255"/>
                  <a:ext cx="576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86" name="Line 214"/>
                <p:cNvSpPr>
                  <a:spLocks noChangeShapeType="1"/>
                </p:cNvSpPr>
                <p:nvPr userDrawn="1"/>
              </p:nvSpPr>
              <p:spPr bwMode="gray">
                <a:xfrm>
                  <a:off x="5" y="391"/>
                  <a:ext cx="576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9" name="Group 215"/>
              <p:cNvGrpSpPr>
                <a:grpSpLocks/>
              </p:cNvGrpSpPr>
              <p:nvPr userDrawn="1"/>
            </p:nvGrpSpPr>
            <p:grpSpPr bwMode="auto">
              <a:xfrm>
                <a:off x="-3" y="3999"/>
                <a:ext cx="5757" cy="272"/>
                <a:chOff x="5" y="119"/>
                <a:chExt cx="5763" cy="272"/>
              </a:xfrm>
            </p:grpSpPr>
            <p:sp>
              <p:nvSpPr>
                <p:cNvPr id="3288" name="Line 216"/>
                <p:cNvSpPr>
                  <a:spLocks noChangeShapeType="1"/>
                </p:cNvSpPr>
                <p:nvPr userDrawn="1"/>
              </p:nvSpPr>
              <p:spPr bwMode="gray">
                <a:xfrm>
                  <a:off x="7" y="119"/>
                  <a:ext cx="576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89" name="Line 217"/>
                <p:cNvSpPr>
                  <a:spLocks noChangeShapeType="1"/>
                </p:cNvSpPr>
                <p:nvPr userDrawn="1"/>
              </p:nvSpPr>
              <p:spPr bwMode="gray">
                <a:xfrm>
                  <a:off x="8" y="255"/>
                  <a:ext cx="576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90" name="Line 218"/>
                <p:cNvSpPr>
                  <a:spLocks noChangeShapeType="1"/>
                </p:cNvSpPr>
                <p:nvPr userDrawn="1"/>
              </p:nvSpPr>
              <p:spPr bwMode="gray">
                <a:xfrm>
                  <a:off x="5" y="391"/>
                  <a:ext cx="576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291" name="Oval 219"/>
              <p:cNvSpPr>
                <a:spLocks noChangeArrowheads="1"/>
              </p:cNvSpPr>
              <p:nvPr userDrawn="1"/>
            </p:nvSpPr>
            <p:spPr bwMode="gray">
              <a:xfrm>
                <a:off x="5151" y="1778"/>
                <a:ext cx="44" cy="44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92" name="Oval 220"/>
              <p:cNvSpPr>
                <a:spLocks noChangeArrowheads="1"/>
              </p:cNvSpPr>
              <p:nvPr userDrawn="1"/>
            </p:nvSpPr>
            <p:spPr bwMode="gray">
              <a:xfrm>
                <a:off x="5149" y="2186"/>
                <a:ext cx="44" cy="44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93" name="Oval 221"/>
              <p:cNvSpPr>
                <a:spLocks noChangeArrowheads="1"/>
              </p:cNvSpPr>
              <p:nvPr userDrawn="1"/>
            </p:nvSpPr>
            <p:spPr bwMode="gray">
              <a:xfrm>
                <a:off x="5439" y="1510"/>
                <a:ext cx="44" cy="44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94" name="Oval 222"/>
              <p:cNvSpPr>
                <a:spLocks noChangeArrowheads="1"/>
              </p:cNvSpPr>
              <p:nvPr userDrawn="1"/>
            </p:nvSpPr>
            <p:spPr bwMode="gray">
              <a:xfrm>
                <a:off x="5439" y="2188"/>
                <a:ext cx="44" cy="44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95" name="Oval 223"/>
              <p:cNvSpPr>
                <a:spLocks noChangeArrowheads="1"/>
              </p:cNvSpPr>
              <p:nvPr userDrawn="1"/>
            </p:nvSpPr>
            <p:spPr bwMode="gray">
              <a:xfrm>
                <a:off x="5709" y="1918"/>
                <a:ext cx="44" cy="44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96" name="Oval 224"/>
              <p:cNvSpPr>
                <a:spLocks noChangeArrowheads="1"/>
              </p:cNvSpPr>
              <p:nvPr userDrawn="1"/>
            </p:nvSpPr>
            <p:spPr bwMode="gray">
              <a:xfrm>
                <a:off x="5709" y="2608"/>
                <a:ext cx="44" cy="44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97" name="Oval 225"/>
              <p:cNvSpPr>
                <a:spLocks noChangeArrowheads="1"/>
              </p:cNvSpPr>
              <p:nvPr userDrawn="1"/>
            </p:nvSpPr>
            <p:spPr bwMode="gray">
              <a:xfrm>
                <a:off x="5151" y="2474"/>
                <a:ext cx="44" cy="44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98" name="Oval 226"/>
              <p:cNvSpPr>
                <a:spLocks noChangeArrowheads="1"/>
              </p:cNvSpPr>
              <p:nvPr userDrawn="1"/>
            </p:nvSpPr>
            <p:spPr bwMode="gray">
              <a:xfrm>
                <a:off x="5149" y="2863"/>
                <a:ext cx="44" cy="44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99" name="Oval 227"/>
              <p:cNvSpPr>
                <a:spLocks noChangeArrowheads="1"/>
              </p:cNvSpPr>
              <p:nvPr userDrawn="1"/>
            </p:nvSpPr>
            <p:spPr bwMode="gray">
              <a:xfrm>
                <a:off x="5154" y="3140"/>
                <a:ext cx="44" cy="44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00" name="Oval 228"/>
              <p:cNvSpPr>
                <a:spLocks noChangeArrowheads="1"/>
              </p:cNvSpPr>
              <p:nvPr userDrawn="1"/>
            </p:nvSpPr>
            <p:spPr bwMode="gray">
              <a:xfrm>
                <a:off x="5437" y="2879"/>
                <a:ext cx="44" cy="44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01" name="Oval 229"/>
              <p:cNvSpPr>
                <a:spLocks noChangeArrowheads="1"/>
              </p:cNvSpPr>
              <p:nvPr userDrawn="1"/>
            </p:nvSpPr>
            <p:spPr bwMode="gray">
              <a:xfrm>
                <a:off x="5147" y="3557"/>
                <a:ext cx="44" cy="44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02" name="Oval 230"/>
              <p:cNvSpPr>
                <a:spLocks noChangeArrowheads="1"/>
              </p:cNvSpPr>
              <p:nvPr userDrawn="1"/>
            </p:nvSpPr>
            <p:spPr bwMode="gray">
              <a:xfrm>
                <a:off x="5145" y="3829"/>
                <a:ext cx="44" cy="44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03" name="Oval 231"/>
              <p:cNvSpPr>
                <a:spLocks noChangeArrowheads="1"/>
              </p:cNvSpPr>
              <p:nvPr userDrawn="1"/>
            </p:nvSpPr>
            <p:spPr bwMode="gray">
              <a:xfrm>
                <a:off x="5711" y="3277"/>
                <a:ext cx="44" cy="44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04" name="Oval 232"/>
              <p:cNvSpPr>
                <a:spLocks noChangeArrowheads="1"/>
              </p:cNvSpPr>
              <p:nvPr userDrawn="1"/>
            </p:nvSpPr>
            <p:spPr bwMode="gray">
              <a:xfrm>
                <a:off x="5435" y="3559"/>
                <a:ext cx="44" cy="44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05" name="Oval 233"/>
              <p:cNvSpPr>
                <a:spLocks noChangeArrowheads="1"/>
              </p:cNvSpPr>
              <p:nvPr userDrawn="1"/>
            </p:nvSpPr>
            <p:spPr bwMode="gray">
              <a:xfrm>
                <a:off x="5433" y="4244"/>
                <a:ext cx="44" cy="44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06" name="Oval 234"/>
              <p:cNvSpPr>
                <a:spLocks noChangeArrowheads="1"/>
              </p:cNvSpPr>
              <p:nvPr userDrawn="1"/>
            </p:nvSpPr>
            <p:spPr bwMode="gray">
              <a:xfrm>
                <a:off x="5701" y="3980"/>
                <a:ext cx="44" cy="44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307" name="Rectangle 235"/>
            <p:cNvSpPr>
              <a:spLocks noChangeArrowheads="1"/>
            </p:cNvSpPr>
            <p:nvPr/>
          </p:nvSpPr>
          <p:spPr bwMode="gray">
            <a:xfrm>
              <a:off x="0" y="1392"/>
              <a:ext cx="5760" cy="227"/>
            </a:xfrm>
            <a:prstGeom prst="rect">
              <a:avLst/>
            </a:prstGeom>
            <a:gradFill rotWithShape="1">
              <a:gsLst>
                <a:gs pos="0">
                  <a:schemeClr val="tx1"/>
                </a:gs>
                <a:gs pos="100000">
                  <a:schemeClr val="tx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3090" name="Object 18"/>
          <p:cNvGraphicFramePr>
            <a:graphicFrameLocks noChangeAspect="1"/>
          </p:cNvGraphicFramePr>
          <p:nvPr/>
        </p:nvGraphicFramePr>
        <p:xfrm>
          <a:off x="0" y="0"/>
          <a:ext cx="9144000" cy="2197100"/>
        </p:xfrm>
        <a:graphic>
          <a:graphicData uri="http://schemas.openxmlformats.org/presentationml/2006/ole">
            <p:oleObj spid="_x0000_s1026" name="Image" r:id="rId3" imgW="7707937" imgH="1701587" progId="">
              <p:embed/>
            </p:oleObj>
          </a:graphicData>
        </a:graphic>
      </p:graphicFrame>
      <p:sp>
        <p:nvSpPr>
          <p:cNvPr id="3308" name="Oval 236" descr="06_original_w"/>
          <p:cNvSpPr>
            <a:spLocks noChangeArrowheads="1"/>
          </p:cNvSpPr>
          <p:nvPr/>
        </p:nvSpPr>
        <p:spPr bwMode="gray">
          <a:xfrm>
            <a:off x="323850" y="1484313"/>
            <a:ext cx="1800225" cy="1873250"/>
          </a:xfrm>
          <a:prstGeom prst="ellipse">
            <a:avLst/>
          </a:prstGeom>
          <a:blipFill dpi="0" rotWithShape="1">
            <a:blip r:embed="rId4"/>
            <a:srcRect/>
            <a:stretch>
              <a:fillRect/>
            </a:stretch>
          </a:blipFill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352800" y="3276600"/>
            <a:ext cx="5105400" cy="1012825"/>
          </a:xfrm>
        </p:spPr>
        <p:txBody>
          <a:bodyPr/>
          <a:lstStyle>
            <a:lvl1pPr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black">
          <a:xfrm>
            <a:off x="1371600" y="5638800"/>
            <a:ext cx="7086600" cy="3810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1400" b="1">
                <a:solidFill>
                  <a:schemeClr val="tx2"/>
                </a:solidFill>
                <a:latin typeface="Verdana" pitchFamily="34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white">
          <a:xfrm>
            <a:off x="381000" y="304800"/>
            <a:ext cx="1079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>
                <a:solidFill>
                  <a:schemeClr val="bg1"/>
                </a:solidFill>
              </a:rPr>
              <a:t>LOGO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3DD486E-12B4-462C-9EA0-390594FB3AC2}" type="datetimeFigureOut">
              <a:rPr lang="en-US" smtClean="0"/>
              <a:t>12/7/2016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D84236-CB0A-4B94-8F35-FB0D4F9D8C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3DD486E-12B4-462C-9EA0-390594FB3AC2}" type="datetimeFigureOut">
              <a:rPr lang="en-US" smtClean="0"/>
              <a:t>12/7/2016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D84236-CB0A-4B94-8F35-FB0D4F9D8C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3DD486E-12B4-462C-9EA0-390594FB3AC2}" type="datetimeFigureOut">
              <a:rPr lang="en-US" smtClean="0"/>
              <a:t>12/7/2016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D84236-CB0A-4B94-8F35-FB0D4F9D8C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3DD486E-12B4-462C-9EA0-390594FB3AC2}" type="datetimeFigureOut">
              <a:rPr lang="en-US" smtClean="0"/>
              <a:t>12/7/2016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D84236-CB0A-4B94-8F35-FB0D4F9D8C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28725"/>
            <a:ext cx="4038600" cy="5095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28725"/>
            <a:ext cx="4038600" cy="5095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3DD486E-12B4-462C-9EA0-390594FB3AC2}" type="datetimeFigureOut">
              <a:rPr lang="en-US" smtClean="0"/>
              <a:t>12/7/2016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D84236-CB0A-4B94-8F35-FB0D4F9D8C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3DD486E-12B4-462C-9EA0-390594FB3AC2}" type="datetimeFigureOut">
              <a:rPr lang="en-US" smtClean="0"/>
              <a:t>12/7/2016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D84236-CB0A-4B94-8F35-FB0D4F9D8C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3DD486E-12B4-462C-9EA0-390594FB3AC2}" type="datetimeFigureOut">
              <a:rPr lang="en-US" smtClean="0"/>
              <a:t>12/7/2016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D84236-CB0A-4B94-8F35-FB0D4F9D8C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3DD486E-12B4-462C-9EA0-390594FB3AC2}" type="datetimeFigureOut">
              <a:rPr lang="en-US" smtClean="0"/>
              <a:t>12/7/2016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D84236-CB0A-4B94-8F35-FB0D4F9D8C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3DD486E-12B4-462C-9EA0-390594FB3AC2}" type="datetimeFigureOut">
              <a:rPr lang="en-US" smtClean="0"/>
              <a:t>12/7/2016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D84236-CB0A-4B94-8F35-FB0D4F9D8C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3DD486E-12B4-462C-9EA0-390594FB3AC2}" type="datetimeFigureOut">
              <a:rPr lang="en-US" smtClean="0"/>
              <a:t>12/7/2016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D84236-CB0A-4B94-8F35-FB0D4F9D8C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Rectangle 15"/>
          <p:cNvSpPr>
            <a:spLocks noChangeArrowheads="1"/>
          </p:cNvSpPr>
          <p:nvPr/>
        </p:nvSpPr>
        <p:spPr bwMode="gray">
          <a:xfrm>
            <a:off x="1588" y="4763"/>
            <a:ext cx="9144000" cy="931862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50000">
                <a:schemeClr val="hlink">
                  <a:gamma/>
                  <a:tint val="0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-12700" y="0"/>
            <a:ext cx="9150350" cy="1012825"/>
            <a:chOff x="476" y="-638"/>
            <a:chExt cx="5764" cy="638"/>
          </a:xfrm>
        </p:grpSpPr>
        <p:sp>
          <p:nvSpPr>
            <p:cNvPr id="1041" name="Oval 17"/>
            <p:cNvSpPr>
              <a:spLocks noChangeArrowheads="1"/>
            </p:cNvSpPr>
            <p:nvPr userDrawn="1"/>
          </p:nvSpPr>
          <p:spPr bwMode="gray">
            <a:xfrm>
              <a:off x="555" y="-288"/>
              <a:ext cx="44" cy="44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2" name="Oval 18"/>
            <p:cNvSpPr>
              <a:spLocks noChangeArrowheads="1"/>
            </p:cNvSpPr>
            <p:nvPr userDrawn="1"/>
          </p:nvSpPr>
          <p:spPr bwMode="gray">
            <a:xfrm>
              <a:off x="553" y="-545"/>
              <a:ext cx="44" cy="44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3" name="Oval 19"/>
            <p:cNvSpPr>
              <a:spLocks noChangeArrowheads="1"/>
            </p:cNvSpPr>
            <p:nvPr userDrawn="1"/>
          </p:nvSpPr>
          <p:spPr bwMode="gray">
            <a:xfrm>
              <a:off x="843" y="-425"/>
              <a:ext cx="44" cy="44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" name="Oval 20"/>
            <p:cNvSpPr>
              <a:spLocks noChangeArrowheads="1"/>
            </p:cNvSpPr>
            <p:nvPr userDrawn="1"/>
          </p:nvSpPr>
          <p:spPr bwMode="gray">
            <a:xfrm>
              <a:off x="843" y="-135"/>
              <a:ext cx="44" cy="44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5" name="Oval 21"/>
            <p:cNvSpPr>
              <a:spLocks noChangeArrowheads="1"/>
            </p:cNvSpPr>
            <p:nvPr userDrawn="1"/>
          </p:nvSpPr>
          <p:spPr bwMode="gray">
            <a:xfrm>
              <a:off x="1113" y="-289"/>
              <a:ext cx="44" cy="44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6" name="Oval 22"/>
            <p:cNvSpPr>
              <a:spLocks noChangeArrowheads="1"/>
            </p:cNvSpPr>
            <p:nvPr userDrawn="1"/>
          </p:nvSpPr>
          <p:spPr bwMode="gray">
            <a:xfrm>
              <a:off x="1249" y="-151"/>
              <a:ext cx="44" cy="44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7" name="Line 23"/>
            <p:cNvSpPr>
              <a:spLocks noChangeShapeType="1"/>
            </p:cNvSpPr>
            <p:nvPr userDrawn="1"/>
          </p:nvSpPr>
          <p:spPr bwMode="gray">
            <a:xfrm>
              <a:off x="577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8" name="Line 24"/>
            <p:cNvSpPr>
              <a:spLocks noChangeShapeType="1"/>
            </p:cNvSpPr>
            <p:nvPr userDrawn="1"/>
          </p:nvSpPr>
          <p:spPr bwMode="gray">
            <a:xfrm>
              <a:off x="719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9" name="Line 25"/>
            <p:cNvSpPr>
              <a:spLocks noChangeShapeType="1"/>
            </p:cNvSpPr>
            <p:nvPr userDrawn="1"/>
          </p:nvSpPr>
          <p:spPr bwMode="gray">
            <a:xfrm>
              <a:off x="864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50" name="Line 26"/>
            <p:cNvSpPr>
              <a:spLocks noChangeShapeType="1"/>
            </p:cNvSpPr>
            <p:nvPr userDrawn="1"/>
          </p:nvSpPr>
          <p:spPr bwMode="gray">
            <a:xfrm>
              <a:off x="1000" y="-633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51" name="Line 27"/>
            <p:cNvSpPr>
              <a:spLocks noChangeShapeType="1"/>
            </p:cNvSpPr>
            <p:nvPr userDrawn="1"/>
          </p:nvSpPr>
          <p:spPr bwMode="gray">
            <a:xfrm>
              <a:off x="1136" y="-633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52" name="Line 28"/>
            <p:cNvSpPr>
              <a:spLocks noChangeShapeType="1"/>
            </p:cNvSpPr>
            <p:nvPr userDrawn="1"/>
          </p:nvSpPr>
          <p:spPr bwMode="gray">
            <a:xfrm>
              <a:off x="1272" y="-635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53" name="Line 29"/>
            <p:cNvSpPr>
              <a:spLocks noChangeShapeType="1"/>
            </p:cNvSpPr>
            <p:nvPr userDrawn="1"/>
          </p:nvSpPr>
          <p:spPr bwMode="gray">
            <a:xfrm>
              <a:off x="1414" y="-634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54" name="Line 30"/>
            <p:cNvSpPr>
              <a:spLocks noChangeShapeType="1"/>
            </p:cNvSpPr>
            <p:nvPr userDrawn="1"/>
          </p:nvSpPr>
          <p:spPr bwMode="gray">
            <a:xfrm>
              <a:off x="1565" y="-634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55" name="Line 31"/>
            <p:cNvSpPr>
              <a:spLocks noChangeShapeType="1"/>
            </p:cNvSpPr>
            <p:nvPr userDrawn="1"/>
          </p:nvSpPr>
          <p:spPr bwMode="gray">
            <a:xfrm>
              <a:off x="1701" y="-634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56" name="Line 32"/>
            <p:cNvSpPr>
              <a:spLocks noChangeShapeType="1"/>
            </p:cNvSpPr>
            <p:nvPr userDrawn="1"/>
          </p:nvSpPr>
          <p:spPr bwMode="gray">
            <a:xfrm>
              <a:off x="1837" y="-633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57" name="Line 33"/>
            <p:cNvSpPr>
              <a:spLocks noChangeShapeType="1"/>
            </p:cNvSpPr>
            <p:nvPr userDrawn="1"/>
          </p:nvSpPr>
          <p:spPr bwMode="gray">
            <a:xfrm>
              <a:off x="1973" y="-633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58" name="Line 34"/>
            <p:cNvSpPr>
              <a:spLocks noChangeShapeType="1"/>
            </p:cNvSpPr>
            <p:nvPr userDrawn="1"/>
          </p:nvSpPr>
          <p:spPr bwMode="gray">
            <a:xfrm>
              <a:off x="2109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59" name="Oval 35"/>
            <p:cNvSpPr>
              <a:spLocks noChangeArrowheads="1"/>
            </p:cNvSpPr>
            <p:nvPr userDrawn="1"/>
          </p:nvSpPr>
          <p:spPr bwMode="gray">
            <a:xfrm>
              <a:off x="1392" y="-288"/>
              <a:ext cx="44" cy="44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0" name="Oval 36"/>
            <p:cNvSpPr>
              <a:spLocks noChangeArrowheads="1"/>
            </p:cNvSpPr>
            <p:nvPr userDrawn="1"/>
          </p:nvSpPr>
          <p:spPr bwMode="gray">
            <a:xfrm>
              <a:off x="1390" y="-542"/>
              <a:ext cx="44" cy="44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1" name="Oval 37"/>
            <p:cNvSpPr>
              <a:spLocks noChangeArrowheads="1"/>
            </p:cNvSpPr>
            <p:nvPr userDrawn="1"/>
          </p:nvSpPr>
          <p:spPr bwMode="gray">
            <a:xfrm>
              <a:off x="1680" y="-424"/>
              <a:ext cx="44" cy="44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2" name="Oval 38"/>
            <p:cNvSpPr>
              <a:spLocks noChangeArrowheads="1"/>
            </p:cNvSpPr>
            <p:nvPr userDrawn="1"/>
          </p:nvSpPr>
          <p:spPr bwMode="gray">
            <a:xfrm>
              <a:off x="1680" y="-540"/>
              <a:ext cx="44" cy="44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3" name="Oval 39"/>
            <p:cNvSpPr>
              <a:spLocks noChangeArrowheads="1"/>
            </p:cNvSpPr>
            <p:nvPr userDrawn="1"/>
          </p:nvSpPr>
          <p:spPr bwMode="gray">
            <a:xfrm>
              <a:off x="1950" y="-284"/>
              <a:ext cx="44" cy="44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4" name="Oval 40"/>
            <p:cNvSpPr>
              <a:spLocks noChangeArrowheads="1"/>
            </p:cNvSpPr>
            <p:nvPr userDrawn="1"/>
          </p:nvSpPr>
          <p:spPr bwMode="gray">
            <a:xfrm>
              <a:off x="2086" y="-148"/>
              <a:ext cx="44" cy="44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" name="Oval 41"/>
            <p:cNvSpPr>
              <a:spLocks noChangeArrowheads="1"/>
            </p:cNvSpPr>
            <p:nvPr userDrawn="1"/>
          </p:nvSpPr>
          <p:spPr bwMode="gray">
            <a:xfrm>
              <a:off x="2224" y="-288"/>
              <a:ext cx="44" cy="44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6" name="Oval 42"/>
            <p:cNvSpPr>
              <a:spLocks noChangeArrowheads="1"/>
            </p:cNvSpPr>
            <p:nvPr userDrawn="1"/>
          </p:nvSpPr>
          <p:spPr bwMode="gray">
            <a:xfrm>
              <a:off x="2222" y="-548"/>
              <a:ext cx="44" cy="44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7" name="Oval 43"/>
            <p:cNvSpPr>
              <a:spLocks noChangeArrowheads="1"/>
            </p:cNvSpPr>
            <p:nvPr userDrawn="1"/>
          </p:nvSpPr>
          <p:spPr bwMode="gray">
            <a:xfrm>
              <a:off x="2512" y="-424"/>
              <a:ext cx="44" cy="44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8" name="Oval 44"/>
            <p:cNvSpPr>
              <a:spLocks noChangeArrowheads="1"/>
            </p:cNvSpPr>
            <p:nvPr userDrawn="1"/>
          </p:nvSpPr>
          <p:spPr bwMode="gray">
            <a:xfrm>
              <a:off x="2512" y="-153"/>
              <a:ext cx="44" cy="44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9" name="Oval 45"/>
            <p:cNvSpPr>
              <a:spLocks noChangeArrowheads="1"/>
            </p:cNvSpPr>
            <p:nvPr userDrawn="1"/>
          </p:nvSpPr>
          <p:spPr bwMode="gray">
            <a:xfrm>
              <a:off x="2782" y="-289"/>
              <a:ext cx="44" cy="44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0" name="Oval 46"/>
            <p:cNvSpPr>
              <a:spLocks noChangeArrowheads="1"/>
            </p:cNvSpPr>
            <p:nvPr userDrawn="1"/>
          </p:nvSpPr>
          <p:spPr bwMode="gray">
            <a:xfrm>
              <a:off x="2918" y="-154"/>
              <a:ext cx="44" cy="44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" name="Group 47"/>
            <p:cNvGrpSpPr>
              <a:grpSpLocks/>
            </p:cNvGrpSpPr>
            <p:nvPr userDrawn="1"/>
          </p:nvGrpSpPr>
          <p:grpSpPr bwMode="auto">
            <a:xfrm>
              <a:off x="2246" y="-638"/>
              <a:ext cx="1532" cy="635"/>
              <a:chOff x="-765" y="-1448"/>
              <a:chExt cx="1532" cy="2896"/>
            </a:xfrm>
          </p:grpSpPr>
          <p:sp>
            <p:nvSpPr>
              <p:cNvPr id="1072" name="Line 48"/>
              <p:cNvSpPr>
                <a:spLocks noChangeShapeType="1"/>
              </p:cNvSpPr>
              <p:nvPr userDrawn="1"/>
            </p:nvSpPr>
            <p:spPr bwMode="gray">
              <a:xfrm>
                <a:off x="-765" y="-1445"/>
                <a:ext cx="0" cy="2886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3" name="Line 49"/>
              <p:cNvSpPr>
                <a:spLocks noChangeShapeType="1"/>
              </p:cNvSpPr>
              <p:nvPr userDrawn="1"/>
            </p:nvSpPr>
            <p:spPr bwMode="gray">
              <a:xfrm>
                <a:off x="-614" y="-1445"/>
                <a:ext cx="0" cy="2886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4" name="Line 50"/>
              <p:cNvSpPr>
                <a:spLocks noChangeShapeType="1"/>
              </p:cNvSpPr>
              <p:nvPr userDrawn="1"/>
            </p:nvSpPr>
            <p:spPr bwMode="gray">
              <a:xfrm>
                <a:off x="-478" y="-1445"/>
                <a:ext cx="0" cy="2886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5" name="Line 51"/>
              <p:cNvSpPr>
                <a:spLocks noChangeShapeType="1"/>
              </p:cNvSpPr>
              <p:nvPr userDrawn="1"/>
            </p:nvSpPr>
            <p:spPr bwMode="gray">
              <a:xfrm>
                <a:off x="-342" y="-1441"/>
                <a:ext cx="0" cy="2886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6" name="Line 52"/>
              <p:cNvSpPr>
                <a:spLocks noChangeShapeType="1"/>
              </p:cNvSpPr>
              <p:nvPr userDrawn="1"/>
            </p:nvSpPr>
            <p:spPr bwMode="gray">
              <a:xfrm>
                <a:off x="-206" y="-1441"/>
                <a:ext cx="0" cy="2886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7" name="Line 53"/>
              <p:cNvSpPr>
                <a:spLocks noChangeShapeType="1"/>
              </p:cNvSpPr>
              <p:nvPr userDrawn="1"/>
            </p:nvSpPr>
            <p:spPr bwMode="gray">
              <a:xfrm>
                <a:off x="-70" y="-1448"/>
                <a:ext cx="0" cy="2886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8" name="Line 54"/>
              <p:cNvSpPr>
                <a:spLocks noChangeShapeType="1"/>
              </p:cNvSpPr>
              <p:nvPr userDrawn="1"/>
            </p:nvSpPr>
            <p:spPr bwMode="gray">
              <a:xfrm>
                <a:off x="72" y="-1442"/>
                <a:ext cx="0" cy="2886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9" name="Line 55"/>
              <p:cNvSpPr>
                <a:spLocks noChangeShapeType="1"/>
              </p:cNvSpPr>
              <p:nvPr userDrawn="1"/>
            </p:nvSpPr>
            <p:spPr bwMode="gray">
              <a:xfrm>
                <a:off x="223" y="-1442"/>
                <a:ext cx="0" cy="2886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0" name="Line 56"/>
              <p:cNvSpPr>
                <a:spLocks noChangeShapeType="1"/>
              </p:cNvSpPr>
              <p:nvPr userDrawn="1"/>
            </p:nvSpPr>
            <p:spPr bwMode="gray">
              <a:xfrm>
                <a:off x="359" y="-1442"/>
                <a:ext cx="0" cy="2886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1" name="Line 57"/>
              <p:cNvSpPr>
                <a:spLocks noChangeShapeType="1"/>
              </p:cNvSpPr>
              <p:nvPr userDrawn="1"/>
            </p:nvSpPr>
            <p:spPr bwMode="gray">
              <a:xfrm>
                <a:off x="495" y="-1438"/>
                <a:ext cx="0" cy="2886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2" name="Line 58"/>
              <p:cNvSpPr>
                <a:spLocks noChangeShapeType="1"/>
              </p:cNvSpPr>
              <p:nvPr userDrawn="1"/>
            </p:nvSpPr>
            <p:spPr bwMode="gray">
              <a:xfrm>
                <a:off x="631" y="-1438"/>
                <a:ext cx="0" cy="2886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3" name="Line 59"/>
              <p:cNvSpPr>
                <a:spLocks noChangeShapeType="1"/>
              </p:cNvSpPr>
              <p:nvPr userDrawn="1"/>
            </p:nvSpPr>
            <p:spPr bwMode="gray">
              <a:xfrm>
                <a:off x="767" y="-1445"/>
                <a:ext cx="0" cy="2886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84" name="Oval 60"/>
            <p:cNvSpPr>
              <a:spLocks noChangeArrowheads="1"/>
            </p:cNvSpPr>
            <p:nvPr userDrawn="1"/>
          </p:nvSpPr>
          <p:spPr bwMode="gray">
            <a:xfrm>
              <a:off x="3061" y="-416"/>
              <a:ext cx="44" cy="44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5" name="Oval 61"/>
            <p:cNvSpPr>
              <a:spLocks noChangeArrowheads="1"/>
            </p:cNvSpPr>
            <p:nvPr userDrawn="1"/>
          </p:nvSpPr>
          <p:spPr bwMode="gray">
            <a:xfrm>
              <a:off x="3059" y="-545"/>
              <a:ext cx="44" cy="44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6" name="Oval 62"/>
            <p:cNvSpPr>
              <a:spLocks noChangeArrowheads="1"/>
            </p:cNvSpPr>
            <p:nvPr userDrawn="1"/>
          </p:nvSpPr>
          <p:spPr bwMode="gray">
            <a:xfrm>
              <a:off x="3349" y="-418"/>
              <a:ext cx="44" cy="44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7" name="Oval 63"/>
            <p:cNvSpPr>
              <a:spLocks noChangeArrowheads="1"/>
            </p:cNvSpPr>
            <p:nvPr userDrawn="1"/>
          </p:nvSpPr>
          <p:spPr bwMode="gray">
            <a:xfrm>
              <a:off x="3349" y="-543"/>
              <a:ext cx="44" cy="44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8" name="Oval 64"/>
            <p:cNvSpPr>
              <a:spLocks noChangeArrowheads="1"/>
            </p:cNvSpPr>
            <p:nvPr userDrawn="1"/>
          </p:nvSpPr>
          <p:spPr bwMode="gray">
            <a:xfrm>
              <a:off x="3619" y="-287"/>
              <a:ext cx="44" cy="44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9" name="Oval 65"/>
            <p:cNvSpPr>
              <a:spLocks noChangeArrowheads="1"/>
            </p:cNvSpPr>
            <p:nvPr userDrawn="1"/>
          </p:nvSpPr>
          <p:spPr bwMode="gray">
            <a:xfrm>
              <a:off x="3755" y="-151"/>
              <a:ext cx="44" cy="44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0" name="Oval 66"/>
            <p:cNvSpPr>
              <a:spLocks noChangeArrowheads="1"/>
            </p:cNvSpPr>
            <p:nvPr userDrawn="1"/>
          </p:nvSpPr>
          <p:spPr bwMode="gray">
            <a:xfrm>
              <a:off x="3913" y="-278"/>
              <a:ext cx="44" cy="44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1" name="Oval 67"/>
            <p:cNvSpPr>
              <a:spLocks noChangeArrowheads="1"/>
            </p:cNvSpPr>
            <p:nvPr userDrawn="1"/>
          </p:nvSpPr>
          <p:spPr bwMode="gray">
            <a:xfrm>
              <a:off x="3911" y="-548"/>
              <a:ext cx="44" cy="44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2" name="Oval 68"/>
            <p:cNvSpPr>
              <a:spLocks noChangeArrowheads="1"/>
            </p:cNvSpPr>
            <p:nvPr userDrawn="1"/>
          </p:nvSpPr>
          <p:spPr bwMode="gray">
            <a:xfrm>
              <a:off x="4201" y="-457"/>
              <a:ext cx="44" cy="44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3" name="Oval 69"/>
            <p:cNvSpPr>
              <a:spLocks noChangeArrowheads="1"/>
            </p:cNvSpPr>
            <p:nvPr userDrawn="1"/>
          </p:nvSpPr>
          <p:spPr bwMode="gray">
            <a:xfrm>
              <a:off x="4201" y="-147"/>
              <a:ext cx="44" cy="44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4" name="Oval 70"/>
            <p:cNvSpPr>
              <a:spLocks noChangeArrowheads="1"/>
            </p:cNvSpPr>
            <p:nvPr userDrawn="1"/>
          </p:nvSpPr>
          <p:spPr bwMode="gray">
            <a:xfrm>
              <a:off x="4471" y="-290"/>
              <a:ext cx="44" cy="44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5" name="Oval 71"/>
            <p:cNvSpPr>
              <a:spLocks noChangeArrowheads="1"/>
            </p:cNvSpPr>
            <p:nvPr userDrawn="1"/>
          </p:nvSpPr>
          <p:spPr bwMode="gray">
            <a:xfrm>
              <a:off x="4607" y="-154"/>
              <a:ext cx="44" cy="44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" name="Group 72"/>
            <p:cNvGrpSpPr>
              <a:grpSpLocks/>
            </p:cNvGrpSpPr>
            <p:nvPr userDrawn="1"/>
          </p:nvGrpSpPr>
          <p:grpSpPr bwMode="auto">
            <a:xfrm>
              <a:off x="3935" y="-638"/>
              <a:ext cx="1532" cy="635"/>
              <a:chOff x="-765" y="-1448"/>
              <a:chExt cx="1532" cy="2896"/>
            </a:xfrm>
          </p:grpSpPr>
          <p:sp>
            <p:nvSpPr>
              <p:cNvPr id="1097" name="Line 73"/>
              <p:cNvSpPr>
                <a:spLocks noChangeShapeType="1"/>
              </p:cNvSpPr>
              <p:nvPr userDrawn="1"/>
            </p:nvSpPr>
            <p:spPr bwMode="gray">
              <a:xfrm>
                <a:off x="-765" y="-1445"/>
                <a:ext cx="0" cy="2886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98" name="Line 74"/>
              <p:cNvSpPr>
                <a:spLocks noChangeShapeType="1"/>
              </p:cNvSpPr>
              <p:nvPr userDrawn="1"/>
            </p:nvSpPr>
            <p:spPr bwMode="gray">
              <a:xfrm>
                <a:off x="-614" y="-1445"/>
                <a:ext cx="0" cy="2886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99" name="Line 75"/>
              <p:cNvSpPr>
                <a:spLocks noChangeShapeType="1"/>
              </p:cNvSpPr>
              <p:nvPr userDrawn="1"/>
            </p:nvSpPr>
            <p:spPr bwMode="gray">
              <a:xfrm>
                <a:off x="-478" y="-1445"/>
                <a:ext cx="0" cy="2886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0" name="Line 76"/>
              <p:cNvSpPr>
                <a:spLocks noChangeShapeType="1"/>
              </p:cNvSpPr>
              <p:nvPr userDrawn="1"/>
            </p:nvSpPr>
            <p:spPr bwMode="gray">
              <a:xfrm>
                <a:off x="-342" y="-1441"/>
                <a:ext cx="0" cy="2886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1" name="Line 77"/>
              <p:cNvSpPr>
                <a:spLocks noChangeShapeType="1"/>
              </p:cNvSpPr>
              <p:nvPr userDrawn="1"/>
            </p:nvSpPr>
            <p:spPr bwMode="gray">
              <a:xfrm>
                <a:off x="-206" y="-1441"/>
                <a:ext cx="0" cy="2886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2" name="Line 78"/>
              <p:cNvSpPr>
                <a:spLocks noChangeShapeType="1"/>
              </p:cNvSpPr>
              <p:nvPr userDrawn="1"/>
            </p:nvSpPr>
            <p:spPr bwMode="gray">
              <a:xfrm>
                <a:off x="-70" y="-1448"/>
                <a:ext cx="0" cy="2886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3" name="Line 79"/>
              <p:cNvSpPr>
                <a:spLocks noChangeShapeType="1"/>
              </p:cNvSpPr>
              <p:nvPr userDrawn="1"/>
            </p:nvSpPr>
            <p:spPr bwMode="gray">
              <a:xfrm>
                <a:off x="72" y="-1442"/>
                <a:ext cx="0" cy="2886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4" name="Line 80"/>
              <p:cNvSpPr>
                <a:spLocks noChangeShapeType="1"/>
              </p:cNvSpPr>
              <p:nvPr userDrawn="1"/>
            </p:nvSpPr>
            <p:spPr bwMode="gray">
              <a:xfrm>
                <a:off x="223" y="-1442"/>
                <a:ext cx="0" cy="2886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5" name="Line 81"/>
              <p:cNvSpPr>
                <a:spLocks noChangeShapeType="1"/>
              </p:cNvSpPr>
              <p:nvPr userDrawn="1"/>
            </p:nvSpPr>
            <p:spPr bwMode="gray">
              <a:xfrm>
                <a:off x="359" y="-1442"/>
                <a:ext cx="0" cy="2886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6" name="Line 82"/>
              <p:cNvSpPr>
                <a:spLocks noChangeShapeType="1"/>
              </p:cNvSpPr>
              <p:nvPr userDrawn="1"/>
            </p:nvSpPr>
            <p:spPr bwMode="gray">
              <a:xfrm>
                <a:off x="495" y="-1438"/>
                <a:ext cx="0" cy="2886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7" name="Line 83"/>
              <p:cNvSpPr>
                <a:spLocks noChangeShapeType="1"/>
              </p:cNvSpPr>
              <p:nvPr userDrawn="1"/>
            </p:nvSpPr>
            <p:spPr bwMode="gray">
              <a:xfrm>
                <a:off x="631" y="-1438"/>
                <a:ext cx="0" cy="2886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8" name="Line 84"/>
              <p:cNvSpPr>
                <a:spLocks noChangeShapeType="1"/>
              </p:cNvSpPr>
              <p:nvPr userDrawn="1"/>
            </p:nvSpPr>
            <p:spPr bwMode="gray">
              <a:xfrm>
                <a:off x="767" y="-1445"/>
                <a:ext cx="0" cy="2886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09" name="Oval 85"/>
            <p:cNvSpPr>
              <a:spLocks noChangeArrowheads="1"/>
            </p:cNvSpPr>
            <p:nvPr userDrawn="1"/>
          </p:nvSpPr>
          <p:spPr bwMode="gray">
            <a:xfrm>
              <a:off x="4750" y="-365"/>
              <a:ext cx="44" cy="44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0" name="Oval 86"/>
            <p:cNvSpPr>
              <a:spLocks noChangeArrowheads="1"/>
            </p:cNvSpPr>
            <p:nvPr userDrawn="1"/>
          </p:nvSpPr>
          <p:spPr bwMode="gray">
            <a:xfrm>
              <a:off x="4748" y="-545"/>
              <a:ext cx="44" cy="44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1" name="Oval 87"/>
            <p:cNvSpPr>
              <a:spLocks noChangeArrowheads="1"/>
            </p:cNvSpPr>
            <p:nvPr userDrawn="1"/>
          </p:nvSpPr>
          <p:spPr bwMode="gray">
            <a:xfrm>
              <a:off x="5038" y="-427"/>
              <a:ext cx="44" cy="44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2" name="Oval 88"/>
            <p:cNvSpPr>
              <a:spLocks noChangeArrowheads="1"/>
            </p:cNvSpPr>
            <p:nvPr userDrawn="1"/>
          </p:nvSpPr>
          <p:spPr bwMode="gray">
            <a:xfrm>
              <a:off x="5038" y="-543"/>
              <a:ext cx="44" cy="44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3" name="Oval 89"/>
            <p:cNvSpPr>
              <a:spLocks noChangeArrowheads="1"/>
            </p:cNvSpPr>
            <p:nvPr userDrawn="1"/>
          </p:nvSpPr>
          <p:spPr bwMode="gray">
            <a:xfrm>
              <a:off x="5308" y="-287"/>
              <a:ext cx="44" cy="44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4" name="Oval 90"/>
            <p:cNvSpPr>
              <a:spLocks noChangeArrowheads="1"/>
            </p:cNvSpPr>
            <p:nvPr userDrawn="1"/>
          </p:nvSpPr>
          <p:spPr bwMode="gray">
            <a:xfrm>
              <a:off x="5444" y="-151"/>
              <a:ext cx="44" cy="44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5" name="Oval 91"/>
            <p:cNvSpPr>
              <a:spLocks noChangeArrowheads="1"/>
            </p:cNvSpPr>
            <p:nvPr userDrawn="1"/>
          </p:nvSpPr>
          <p:spPr bwMode="gray">
            <a:xfrm>
              <a:off x="5580" y="-286"/>
              <a:ext cx="44" cy="44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6" name="Oval 92"/>
            <p:cNvSpPr>
              <a:spLocks noChangeArrowheads="1"/>
            </p:cNvSpPr>
            <p:nvPr userDrawn="1"/>
          </p:nvSpPr>
          <p:spPr bwMode="gray">
            <a:xfrm>
              <a:off x="5578" y="-547"/>
              <a:ext cx="44" cy="44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7" name="Oval 93"/>
            <p:cNvSpPr>
              <a:spLocks noChangeArrowheads="1"/>
            </p:cNvSpPr>
            <p:nvPr userDrawn="1"/>
          </p:nvSpPr>
          <p:spPr bwMode="gray">
            <a:xfrm>
              <a:off x="5868" y="-420"/>
              <a:ext cx="44" cy="44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8" name="Oval 94"/>
            <p:cNvSpPr>
              <a:spLocks noChangeArrowheads="1"/>
            </p:cNvSpPr>
            <p:nvPr userDrawn="1"/>
          </p:nvSpPr>
          <p:spPr bwMode="gray">
            <a:xfrm>
              <a:off x="5868" y="-155"/>
              <a:ext cx="44" cy="44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9" name="Oval 95"/>
            <p:cNvSpPr>
              <a:spLocks noChangeArrowheads="1"/>
            </p:cNvSpPr>
            <p:nvPr userDrawn="1"/>
          </p:nvSpPr>
          <p:spPr bwMode="gray">
            <a:xfrm>
              <a:off x="6138" y="-280"/>
              <a:ext cx="44" cy="44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0" name="Line 96"/>
            <p:cNvSpPr>
              <a:spLocks noChangeShapeType="1"/>
            </p:cNvSpPr>
            <p:nvPr userDrawn="1"/>
          </p:nvSpPr>
          <p:spPr bwMode="gray">
            <a:xfrm>
              <a:off x="5602" y="-636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21" name="Line 97"/>
            <p:cNvSpPr>
              <a:spLocks noChangeShapeType="1"/>
            </p:cNvSpPr>
            <p:nvPr userDrawn="1"/>
          </p:nvSpPr>
          <p:spPr bwMode="gray">
            <a:xfrm>
              <a:off x="5753" y="-636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22" name="Line 98"/>
            <p:cNvSpPr>
              <a:spLocks noChangeShapeType="1"/>
            </p:cNvSpPr>
            <p:nvPr userDrawn="1"/>
          </p:nvSpPr>
          <p:spPr bwMode="gray">
            <a:xfrm>
              <a:off x="5889" y="-636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23" name="Line 99"/>
            <p:cNvSpPr>
              <a:spLocks noChangeShapeType="1"/>
            </p:cNvSpPr>
            <p:nvPr userDrawn="1"/>
          </p:nvSpPr>
          <p:spPr bwMode="gray">
            <a:xfrm>
              <a:off x="6025" y="-635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24" name="Line 100"/>
            <p:cNvSpPr>
              <a:spLocks noChangeShapeType="1"/>
            </p:cNvSpPr>
            <p:nvPr userDrawn="1"/>
          </p:nvSpPr>
          <p:spPr bwMode="gray">
            <a:xfrm>
              <a:off x="6161" y="-635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25" name="Line 101"/>
            <p:cNvSpPr>
              <a:spLocks noChangeShapeType="1"/>
            </p:cNvSpPr>
            <p:nvPr userDrawn="1"/>
          </p:nvSpPr>
          <p:spPr bwMode="gray">
            <a:xfrm>
              <a:off x="476" y="-525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26" name="Line 102"/>
            <p:cNvSpPr>
              <a:spLocks noChangeShapeType="1"/>
            </p:cNvSpPr>
            <p:nvPr userDrawn="1"/>
          </p:nvSpPr>
          <p:spPr bwMode="gray">
            <a:xfrm>
              <a:off x="477" y="-389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27" name="Line 103"/>
            <p:cNvSpPr>
              <a:spLocks noChangeShapeType="1"/>
            </p:cNvSpPr>
            <p:nvPr userDrawn="1"/>
          </p:nvSpPr>
          <p:spPr bwMode="gray">
            <a:xfrm>
              <a:off x="478" y="-253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28" name="Line 104"/>
            <p:cNvSpPr>
              <a:spLocks noChangeShapeType="1"/>
            </p:cNvSpPr>
            <p:nvPr userDrawn="1"/>
          </p:nvSpPr>
          <p:spPr bwMode="gray">
            <a:xfrm>
              <a:off x="480" y="-126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9" name="Rectangle 105"/>
          <p:cNvSpPr>
            <a:spLocks noChangeArrowheads="1"/>
          </p:cNvSpPr>
          <p:nvPr/>
        </p:nvSpPr>
        <p:spPr bwMode="gray">
          <a:xfrm>
            <a:off x="0" y="800100"/>
            <a:ext cx="9144000" cy="301625"/>
          </a:xfrm>
          <a:prstGeom prst="rect">
            <a:avLst/>
          </a:prstGeom>
          <a:gradFill rotWithShape="1">
            <a:gsLst>
              <a:gs pos="0">
                <a:schemeClr val="tx1">
                  <a:gamma/>
                  <a:shade val="46275"/>
                  <a:invGamma/>
                </a:schemeClr>
              </a:gs>
              <a:gs pos="100000">
                <a:schemeClr val="tx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0" name="Oval 106" descr="06_original_w"/>
          <p:cNvSpPr>
            <a:spLocks noChangeArrowheads="1"/>
          </p:cNvSpPr>
          <p:nvPr/>
        </p:nvSpPr>
        <p:spPr bwMode="gray">
          <a:xfrm>
            <a:off x="7956550" y="404813"/>
            <a:ext cx="936625" cy="1008062"/>
          </a:xfrm>
          <a:prstGeom prst="ellipse">
            <a:avLst/>
          </a:prstGeom>
          <a:blipFill dpi="0" rotWithShape="1">
            <a:blip r:embed="rId13"/>
            <a:srcRect/>
            <a:stretch>
              <a:fillRect/>
            </a:stretch>
          </a:blipFill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28725"/>
            <a:ext cx="8229600" cy="509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fld id="{F3DD486E-12B4-462C-9EA0-390594FB3AC2}" type="datetimeFigureOut">
              <a:rPr lang="en-US" smtClean="0"/>
              <a:t>12/7/2016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29D84236-CB0A-4B94-8F35-FB0D4F9D8C9F}" type="slidenum">
              <a:rPr lang="en-US" smtClean="0"/>
              <a:t>‹#›</a:t>
            </a:fld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457200" y="228600"/>
            <a:ext cx="7391400" cy="56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v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Linier Programing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suatu teknis matematika yang dirancang untuk membantu manajer dalam merencanakan dan membuat </a:t>
            </a:r>
            <a:r>
              <a:rPr lang="en-US"/>
              <a:t>keputusan </a:t>
            </a:r>
            <a:r>
              <a:rPr lang="en-US" smtClean="0"/>
              <a:t>dalam </a:t>
            </a:r>
            <a:r>
              <a:rPr lang="en-US"/>
              <a:t>mengalokasikan sumber daya yang terbatas untuk mencapai tujuan perusahaan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cdb2004100l 3">
      <a:dk1>
        <a:srgbClr val="1D528D"/>
      </a:dk1>
      <a:lt1>
        <a:srgbClr val="FFFFFF"/>
      </a:lt1>
      <a:dk2>
        <a:srgbClr val="000000"/>
      </a:dk2>
      <a:lt2>
        <a:srgbClr val="DDDDDD"/>
      </a:lt2>
      <a:accent1>
        <a:srgbClr val="2F85F7"/>
      </a:accent1>
      <a:accent2>
        <a:srgbClr val="FF9900"/>
      </a:accent2>
      <a:accent3>
        <a:srgbClr val="FFFFFF"/>
      </a:accent3>
      <a:accent4>
        <a:srgbClr val="174578"/>
      </a:accent4>
      <a:accent5>
        <a:srgbClr val="ADC2FA"/>
      </a:accent5>
      <a:accent6>
        <a:srgbClr val="E78A00"/>
      </a:accent6>
      <a:hlink>
        <a:srgbClr val="5AD9F2"/>
      </a:hlink>
      <a:folHlink>
        <a:srgbClr val="969696"/>
      </a:folHlink>
    </a:clrScheme>
    <a:fontScheme name="cdb2004100l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db2004100l 1">
        <a:dk1>
          <a:srgbClr val="29698D"/>
        </a:dk1>
        <a:lt1>
          <a:srgbClr val="FFFFFF"/>
        </a:lt1>
        <a:dk2>
          <a:srgbClr val="000000"/>
        </a:dk2>
        <a:lt2>
          <a:srgbClr val="D6E1E2"/>
        </a:lt2>
        <a:accent1>
          <a:srgbClr val="0099CC"/>
        </a:accent1>
        <a:accent2>
          <a:srgbClr val="FF9933"/>
        </a:accent2>
        <a:accent3>
          <a:srgbClr val="FFFFFF"/>
        </a:accent3>
        <a:accent4>
          <a:srgbClr val="215978"/>
        </a:accent4>
        <a:accent5>
          <a:srgbClr val="AACAE2"/>
        </a:accent5>
        <a:accent6>
          <a:srgbClr val="E78A2D"/>
        </a:accent6>
        <a:hlink>
          <a:srgbClr val="33CCCC"/>
        </a:hlink>
        <a:folHlink>
          <a:srgbClr val="83A6A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100l 2">
        <a:dk1>
          <a:srgbClr val="592C0D"/>
        </a:dk1>
        <a:lt1>
          <a:srgbClr val="FFFFFF"/>
        </a:lt1>
        <a:dk2>
          <a:srgbClr val="000000"/>
        </a:dk2>
        <a:lt2>
          <a:srgbClr val="C0C0C0"/>
        </a:lt2>
        <a:accent1>
          <a:srgbClr val="5B9569"/>
        </a:accent1>
        <a:accent2>
          <a:srgbClr val="5D8FC1"/>
        </a:accent2>
        <a:accent3>
          <a:srgbClr val="FFFFFF"/>
        </a:accent3>
        <a:accent4>
          <a:srgbClr val="4B2409"/>
        </a:accent4>
        <a:accent5>
          <a:srgbClr val="B5C8B9"/>
        </a:accent5>
        <a:accent6>
          <a:srgbClr val="5381AF"/>
        </a:accent6>
        <a:hlink>
          <a:srgbClr val="C5C059"/>
        </a:hlink>
        <a:folHlink>
          <a:srgbClr val="999C9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100l 3">
        <a:dk1>
          <a:srgbClr val="1D528D"/>
        </a:dk1>
        <a:lt1>
          <a:srgbClr val="FFFFFF"/>
        </a:lt1>
        <a:dk2>
          <a:srgbClr val="000000"/>
        </a:dk2>
        <a:lt2>
          <a:srgbClr val="DDDDDD"/>
        </a:lt2>
        <a:accent1>
          <a:srgbClr val="2F85F7"/>
        </a:accent1>
        <a:accent2>
          <a:srgbClr val="FF9900"/>
        </a:accent2>
        <a:accent3>
          <a:srgbClr val="FFFFFF"/>
        </a:accent3>
        <a:accent4>
          <a:srgbClr val="174578"/>
        </a:accent4>
        <a:accent5>
          <a:srgbClr val="ADC2FA"/>
        </a:accent5>
        <a:accent6>
          <a:srgbClr val="E78A00"/>
        </a:accent6>
        <a:hlink>
          <a:srgbClr val="5AD9F2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Theme13</Template>
  <TotalTime>8</TotalTime>
  <Words>11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Theme13</vt:lpstr>
      <vt:lpstr>Image</vt:lpstr>
      <vt:lpstr>Linier Programing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Linier Programing</dc:title>
  <dc:creator>Dicky Syamsudin</dc:creator>
  <cp:lastModifiedBy>Dicky Syamsudin</cp:lastModifiedBy>
  <cp:revision>1</cp:revision>
  <dcterms:created xsi:type="dcterms:W3CDTF">2016-12-07T11:05:29Z</dcterms:created>
  <dcterms:modified xsi:type="dcterms:W3CDTF">2016-12-07T11:13:44Z</dcterms:modified>
</cp:coreProperties>
</file>