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4875E-9EA0-4560-AA53-715FF348A7AE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B9F56-FD3B-4D4A-8C9E-F1B5C046DDA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Model transportasi</a:t>
            </a:r>
            <a:endParaRPr lang="en-US" b="1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/>
              <a:t>merupakan suatu teknik riset operasi yang dapat membantu dalam pembuatan keputusan-keputusan lokasi pabrik atau gudang.</a:t>
            </a:r>
            <a:endParaRPr lang="en-US" smtClean="0"/>
          </a:p>
          <a:p>
            <a:pPr lvl="0"/>
            <a:r>
              <a:rPr lang="en-US" smtClean="0"/>
              <a:t>model </a:t>
            </a:r>
            <a:r>
              <a:rPr lang="en-US"/>
              <a:t>penentuan lokasi untuk menentukan pola pengiriman dari beberapa titik penawaran atau sumber ke beberapa titik permintaan atau tujuan dengan maksud untuk meminimumkan total biaya transportasi dan biaya produksi</a:t>
            </a:r>
            <a:r>
              <a:rPr lang="en-US"/>
              <a:t>.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smtClean="0"/>
              <a:t>Kegunaan Model Transportasi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/>
              <a:t>Model transportasi digunakan bila perusahaan yang mempunyai beberapa pabrik dan beberapa gudang bermaksud menambah kapasitas satu pabriknya atau realokasi pelayanan dari setiap pabrik serta penambahan pabrik atau gudang baru.</a:t>
            </a:r>
          </a:p>
          <a:p>
            <a:r>
              <a:rPr lang="en-US"/>
              <a:t>Untuk menentukan lokasi pabrik dimana harus dipilih beberapa lokasi dari beberapa alternatif lokasi yang ada.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Data yang </a:t>
            </a:r>
            <a:r>
              <a:rPr lang="en-US" b="1"/>
              <a:t>diperlukan </a:t>
            </a:r>
            <a:r>
              <a:rPr lang="en-US" b="1" smtClean="0"/>
              <a:t>: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Tiap-tiap sumber beserta kapasitas atau penawaran per periode</a:t>
            </a:r>
          </a:p>
          <a:p>
            <a:pPr lvl="0"/>
            <a:r>
              <a:rPr lang="en-US"/>
              <a:t>Tiap-tiap tujuan beserta permintaan per periode</a:t>
            </a:r>
          </a:p>
          <a:p>
            <a:pPr lvl="0"/>
            <a:r>
              <a:rPr lang="en-US"/>
              <a:t>Biaya pengiriman per unit dari masing-masing sumber ke masing-masing tujuan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7</TotalTime>
  <Words>125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Theme5</vt:lpstr>
      <vt:lpstr>Model transportasi</vt:lpstr>
      <vt:lpstr>Kegunaan Model Transportasi</vt:lpstr>
      <vt:lpstr>Data yang diperlukan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transportasi</dc:title>
  <dc:creator>Dicky Syamsudin</dc:creator>
  <cp:lastModifiedBy>Dicky Syamsudin</cp:lastModifiedBy>
  <cp:revision>1</cp:revision>
  <dcterms:created xsi:type="dcterms:W3CDTF">2016-11-21T11:38:12Z</dcterms:created>
  <dcterms:modified xsi:type="dcterms:W3CDTF">2016-11-21T11:45:24Z</dcterms:modified>
</cp:coreProperties>
</file>