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141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29641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43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68028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5063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2249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3495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65902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94086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988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645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885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0010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5124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0113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4026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5144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68499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8513BAF-82AB-4B00-9E1B-91CC7DF096D3}" type="datetimeFigureOut">
              <a:rPr lang="id-ID" smtClean="0"/>
              <a:t>25/11/2015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1DA53-9746-4444-8F36-6F1979B530B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161350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Rasio Rentabilitas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7699" y="2052925"/>
            <a:ext cx="7608729" cy="4195481"/>
          </a:xfrm>
        </p:spPr>
        <p:txBody>
          <a:bodyPr>
            <a:normAutofit/>
          </a:bodyPr>
          <a:lstStyle/>
          <a:p>
            <a:r>
              <a:rPr lang="id-ID" sz="2400" dirty="0"/>
              <a:t>Rasio untuk mengukur seberapa besar kemampuan perusahaan memperoleh laba dalam hubungannya dengan nilai penjualan, aktiva, dan modal sendiri</a:t>
            </a:r>
            <a:r>
              <a:rPr lang="id-ID" sz="2400" dirty="0" smtClean="0"/>
              <a:t>.</a:t>
            </a:r>
          </a:p>
          <a:p>
            <a:r>
              <a:rPr lang="it-IT" sz="2400" dirty="0"/>
              <a:t>Rasio ini disebut juga sebagai Ratio Profitabilitas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18772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 Rasio Rentabilitas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699" y="1730829"/>
            <a:ext cx="7728471" cy="4517577"/>
          </a:xfrm>
        </p:spPr>
        <p:txBody>
          <a:bodyPr>
            <a:noAutofit/>
          </a:bodyPr>
          <a:lstStyle/>
          <a:p>
            <a:r>
              <a:rPr lang="id-ID" sz="2400" b="1" dirty="0"/>
              <a:t>Gross Profit </a:t>
            </a:r>
            <a:r>
              <a:rPr lang="id-ID" sz="2400" b="1" dirty="0" smtClean="0"/>
              <a:t>Margin : </a:t>
            </a:r>
            <a:r>
              <a:rPr lang="id-ID" sz="2400" dirty="0"/>
              <a:t>rasio untuk mengukur kemampuan perusahaan dalam mendapatkan laba kotor dari </a:t>
            </a:r>
            <a:r>
              <a:rPr lang="id-ID" sz="2400" dirty="0" smtClean="0"/>
              <a:t>penjualan</a:t>
            </a:r>
          </a:p>
          <a:p>
            <a:r>
              <a:rPr lang="id-ID" sz="2400" b="1" dirty="0"/>
              <a:t>Operating Profit Margin</a:t>
            </a:r>
            <a:r>
              <a:rPr lang="id-ID" sz="2400" b="1" dirty="0" smtClean="0"/>
              <a:t>,</a:t>
            </a:r>
            <a:r>
              <a:rPr lang="id-ID" sz="2400" dirty="0"/>
              <a:t> rasio untuk mengukur kemampuan perusahaan dalam mendapatkan laba operasi sebelum bunga dan pajak dari penjualan</a:t>
            </a:r>
            <a:r>
              <a:rPr lang="id-ID" sz="2400" dirty="0" smtClean="0"/>
              <a:t>.</a:t>
            </a:r>
          </a:p>
          <a:p>
            <a:r>
              <a:rPr lang="id-ID" sz="2400" b="1" dirty="0"/>
              <a:t>Net Profit Margin,</a:t>
            </a:r>
            <a:r>
              <a:rPr lang="id-ID" sz="2400" dirty="0"/>
              <a:t> rasio untuk mengukur kemampuan perusahaan dalam mendapatkan laba bersih dari penjualan.</a:t>
            </a:r>
          </a:p>
        </p:txBody>
      </p:sp>
    </p:spTree>
    <p:extLst>
      <p:ext uri="{BB962C8B-B14F-4D97-AF65-F5344CB8AC3E}">
        <p14:creationId xmlns:p14="http://schemas.microsoft.com/office/powerpoint/2010/main" val="32214553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52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</vt:lpstr>
      <vt:lpstr>Rasio Rentabilitas</vt:lpstr>
      <vt:lpstr>Jenis Rasio Rentabilitas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Rasio Rentabilitas</dc:title>
  <dc:creator>FIP</dc:creator>
  <cp:lastModifiedBy>FIP</cp:lastModifiedBy>
  <cp:revision>1</cp:revision>
  <dcterms:created xsi:type="dcterms:W3CDTF">2015-11-25T10:44:47Z</dcterms:created>
  <dcterms:modified xsi:type="dcterms:W3CDTF">2015-11-25T10:46:38Z</dcterms:modified>
</cp:coreProperties>
</file>