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0" r:id="rId1"/>
  </p:sldMasterIdLst>
  <p:sldIdLst>
    <p:sldId id="256" r:id="rId2"/>
    <p:sldId id="257" r:id="rId3"/>
    <p:sldId id="258" r:id="rId4"/>
    <p:sldId id="259" r:id="rId5"/>
  </p:sldIdLst>
  <p:sldSz cx="9144000" cy="6858000" type="screen4x3"/>
  <p:notesSz cx="6858000" cy="9144000"/>
  <p:defaultText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4" autoAdjust="0"/>
    <p:restoredTop sz="94660"/>
  </p:normalViewPr>
  <p:slideViewPr>
    <p:cSldViewPr snapToGrid="0">
      <p:cViewPr varScale="1">
        <p:scale>
          <a:sx n="88" d="100"/>
          <a:sy n="88" d="100"/>
        </p:scale>
        <p:origin x="1416"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chor="b"/>
          <a:lstStyle>
            <a:lvl1pPr algn="ctr">
              <a:defRPr sz="6000"/>
            </a:lvl1pPr>
          </a:lstStyle>
          <a:p>
            <a:r>
              <a:rPr lang="en-US" smtClean="0"/>
              <a:t>Click to edit Master title style</a:t>
            </a:r>
            <a:endParaRPr lang="id-ID"/>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id-ID"/>
          </a:p>
        </p:txBody>
      </p:sp>
      <p:sp>
        <p:nvSpPr>
          <p:cNvPr id="4" name="Date Placeholder 3"/>
          <p:cNvSpPr>
            <a:spLocks noGrp="1"/>
          </p:cNvSpPr>
          <p:nvPr>
            <p:ph type="dt" sz="half" idx="10"/>
          </p:nvPr>
        </p:nvSpPr>
        <p:spPr/>
        <p:txBody>
          <a:bodyPr/>
          <a:lstStyle>
            <a:lvl1pPr>
              <a:defRPr/>
            </a:lvl1pPr>
          </a:lstStyle>
          <a:p>
            <a:fld id="{705BF439-5200-4C5C-A0FE-18CB28F4DECC}" type="datetimeFigureOut">
              <a:rPr lang="id-ID" smtClean="0"/>
              <a:t>02/11/2016</a:t>
            </a:fld>
            <a:endParaRPr lang="id-ID"/>
          </a:p>
        </p:txBody>
      </p:sp>
      <p:sp>
        <p:nvSpPr>
          <p:cNvPr id="5" name="Footer Placeholder 4"/>
          <p:cNvSpPr>
            <a:spLocks noGrp="1"/>
          </p:cNvSpPr>
          <p:nvPr>
            <p:ph type="ftr" sz="quarter" idx="11"/>
          </p:nvPr>
        </p:nvSpPr>
        <p:spPr/>
        <p:txBody>
          <a:bodyPr/>
          <a:lstStyle>
            <a:lvl1pPr>
              <a:defRPr/>
            </a:lvl1pPr>
          </a:lstStyle>
          <a:p>
            <a:endParaRPr lang="id-ID"/>
          </a:p>
        </p:txBody>
      </p:sp>
      <p:sp>
        <p:nvSpPr>
          <p:cNvPr id="6" name="Slide Number Placeholder 5"/>
          <p:cNvSpPr>
            <a:spLocks noGrp="1"/>
          </p:cNvSpPr>
          <p:nvPr>
            <p:ph type="sldNum" sz="quarter" idx="12"/>
          </p:nvPr>
        </p:nvSpPr>
        <p:spPr/>
        <p:txBody>
          <a:bodyPr/>
          <a:lstStyle>
            <a:lvl1pPr>
              <a:defRPr/>
            </a:lvl1pPr>
          </a:lstStyle>
          <a:p>
            <a:fld id="{033DB87F-510A-436E-85C6-414C2F927E89}" type="slidenum">
              <a:rPr lang="id-ID" smtClean="0"/>
              <a:t>‹#›</a:t>
            </a:fld>
            <a:endParaRPr lang="id-ID"/>
          </a:p>
        </p:txBody>
      </p:sp>
    </p:spTree>
    <p:extLst>
      <p:ext uri="{BB962C8B-B14F-4D97-AF65-F5344CB8AC3E}">
        <p14:creationId xmlns:p14="http://schemas.microsoft.com/office/powerpoint/2010/main" val="374701610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10"/>
          </p:nvPr>
        </p:nvSpPr>
        <p:spPr/>
        <p:txBody>
          <a:bodyPr/>
          <a:lstStyle>
            <a:lvl1pPr>
              <a:defRPr/>
            </a:lvl1pPr>
          </a:lstStyle>
          <a:p>
            <a:fld id="{705BF439-5200-4C5C-A0FE-18CB28F4DECC}" type="datetimeFigureOut">
              <a:rPr lang="id-ID" smtClean="0"/>
              <a:t>02/11/2016</a:t>
            </a:fld>
            <a:endParaRPr lang="id-ID"/>
          </a:p>
        </p:txBody>
      </p:sp>
      <p:sp>
        <p:nvSpPr>
          <p:cNvPr id="5" name="Footer Placeholder 4"/>
          <p:cNvSpPr>
            <a:spLocks noGrp="1"/>
          </p:cNvSpPr>
          <p:nvPr>
            <p:ph type="ftr" sz="quarter" idx="11"/>
          </p:nvPr>
        </p:nvSpPr>
        <p:spPr/>
        <p:txBody>
          <a:bodyPr/>
          <a:lstStyle>
            <a:lvl1pPr>
              <a:defRPr/>
            </a:lvl1pPr>
          </a:lstStyle>
          <a:p>
            <a:endParaRPr lang="id-ID"/>
          </a:p>
        </p:txBody>
      </p:sp>
      <p:sp>
        <p:nvSpPr>
          <p:cNvPr id="6" name="Slide Number Placeholder 5"/>
          <p:cNvSpPr>
            <a:spLocks noGrp="1"/>
          </p:cNvSpPr>
          <p:nvPr>
            <p:ph type="sldNum" sz="quarter" idx="12"/>
          </p:nvPr>
        </p:nvSpPr>
        <p:spPr/>
        <p:txBody>
          <a:bodyPr/>
          <a:lstStyle>
            <a:lvl1pPr>
              <a:defRPr/>
            </a:lvl1pPr>
          </a:lstStyle>
          <a:p>
            <a:fld id="{033DB87F-510A-436E-85C6-414C2F927E89}" type="slidenum">
              <a:rPr lang="id-ID" smtClean="0"/>
              <a:t>‹#›</a:t>
            </a:fld>
            <a:endParaRPr lang="id-ID"/>
          </a:p>
        </p:txBody>
      </p:sp>
    </p:spTree>
    <p:extLst>
      <p:ext uri="{BB962C8B-B14F-4D97-AF65-F5344CB8AC3E}">
        <p14:creationId xmlns:p14="http://schemas.microsoft.com/office/powerpoint/2010/main" val="5078435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id-ID"/>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10"/>
          </p:nvPr>
        </p:nvSpPr>
        <p:spPr/>
        <p:txBody>
          <a:bodyPr/>
          <a:lstStyle>
            <a:lvl1pPr>
              <a:defRPr/>
            </a:lvl1pPr>
          </a:lstStyle>
          <a:p>
            <a:fld id="{705BF439-5200-4C5C-A0FE-18CB28F4DECC}" type="datetimeFigureOut">
              <a:rPr lang="id-ID" smtClean="0"/>
              <a:t>02/11/2016</a:t>
            </a:fld>
            <a:endParaRPr lang="id-ID"/>
          </a:p>
        </p:txBody>
      </p:sp>
      <p:sp>
        <p:nvSpPr>
          <p:cNvPr id="5" name="Footer Placeholder 4"/>
          <p:cNvSpPr>
            <a:spLocks noGrp="1"/>
          </p:cNvSpPr>
          <p:nvPr>
            <p:ph type="ftr" sz="quarter" idx="11"/>
          </p:nvPr>
        </p:nvSpPr>
        <p:spPr/>
        <p:txBody>
          <a:bodyPr/>
          <a:lstStyle>
            <a:lvl1pPr>
              <a:defRPr/>
            </a:lvl1pPr>
          </a:lstStyle>
          <a:p>
            <a:endParaRPr lang="id-ID"/>
          </a:p>
        </p:txBody>
      </p:sp>
      <p:sp>
        <p:nvSpPr>
          <p:cNvPr id="6" name="Slide Number Placeholder 5"/>
          <p:cNvSpPr>
            <a:spLocks noGrp="1"/>
          </p:cNvSpPr>
          <p:nvPr>
            <p:ph type="sldNum" sz="quarter" idx="12"/>
          </p:nvPr>
        </p:nvSpPr>
        <p:spPr/>
        <p:txBody>
          <a:bodyPr/>
          <a:lstStyle>
            <a:lvl1pPr>
              <a:defRPr/>
            </a:lvl1pPr>
          </a:lstStyle>
          <a:p>
            <a:fld id="{033DB87F-510A-436E-85C6-414C2F927E89}" type="slidenum">
              <a:rPr lang="id-ID" smtClean="0"/>
              <a:t>‹#›</a:t>
            </a:fld>
            <a:endParaRPr lang="id-ID"/>
          </a:p>
        </p:txBody>
      </p:sp>
    </p:spTree>
    <p:extLst>
      <p:ext uri="{BB962C8B-B14F-4D97-AF65-F5344CB8AC3E}">
        <p14:creationId xmlns:p14="http://schemas.microsoft.com/office/powerpoint/2010/main" val="26943601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10"/>
          </p:nvPr>
        </p:nvSpPr>
        <p:spPr/>
        <p:txBody>
          <a:bodyPr/>
          <a:lstStyle>
            <a:lvl1pPr>
              <a:defRPr/>
            </a:lvl1pPr>
          </a:lstStyle>
          <a:p>
            <a:fld id="{705BF439-5200-4C5C-A0FE-18CB28F4DECC}" type="datetimeFigureOut">
              <a:rPr lang="id-ID" smtClean="0"/>
              <a:t>02/11/2016</a:t>
            </a:fld>
            <a:endParaRPr lang="id-ID"/>
          </a:p>
        </p:txBody>
      </p:sp>
      <p:sp>
        <p:nvSpPr>
          <p:cNvPr id="5" name="Footer Placeholder 4"/>
          <p:cNvSpPr>
            <a:spLocks noGrp="1"/>
          </p:cNvSpPr>
          <p:nvPr>
            <p:ph type="ftr" sz="quarter" idx="11"/>
          </p:nvPr>
        </p:nvSpPr>
        <p:spPr/>
        <p:txBody>
          <a:bodyPr/>
          <a:lstStyle>
            <a:lvl1pPr>
              <a:defRPr/>
            </a:lvl1pPr>
          </a:lstStyle>
          <a:p>
            <a:endParaRPr lang="id-ID"/>
          </a:p>
        </p:txBody>
      </p:sp>
      <p:sp>
        <p:nvSpPr>
          <p:cNvPr id="6" name="Slide Number Placeholder 5"/>
          <p:cNvSpPr>
            <a:spLocks noGrp="1"/>
          </p:cNvSpPr>
          <p:nvPr>
            <p:ph type="sldNum" sz="quarter" idx="12"/>
          </p:nvPr>
        </p:nvSpPr>
        <p:spPr/>
        <p:txBody>
          <a:bodyPr/>
          <a:lstStyle>
            <a:lvl1pPr>
              <a:defRPr/>
            </a:lvl1pPr>
          </a:lstStyle>
          <a:p>
            <a:fld id="{033DB87F-510A-436E-85C6-414C2F927E89}" type="slidenum">
              <a:rPr lang="id-ID" smtClean="0"/>
              <a:t>‹#›</a:t>
            </a:fld>
            <a:endParaRPr lang="id-ID"/>
          </a:p>
        </p:txBody>
      </p:sp>
    </p:spTree>
    <p:extLst>
      <p:ext uri="{BB962C8B-B14F-4D97-AF65-F5344CB8AC3E}">
        <p14:creationId xmlns:p14="http://schemas.microsoft.com/office/powerpoint/2010/main" val="302537520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8"/>
            <a:ext cx="7886700" cy="2852737"/>
          </a:xfrm>
        </p:spPr>
        <p:txBody>
          <a:bodyPr anchor="b"/>
          <a:lstStyle>
            <a:lvl1pPr>
              <a:defRPr sz="6000"/>
            </a:lvl1pPr>
          </a:lstStyle>
          <a:p>
            <a:r>
              <a:rPr lang="en-US" smtClean="0"/>
              <a:t>Click to edit Master title style</a:t>
            </a:r>
            <a:endParaRPr lang="id-ID"/>
          </a:p>
        </p:txBody>
      </p:sp>
      <p:sp>
        <p:nvSpPr>
          <p:cNvPr id="3" name="Text Placeholder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fld id="{705BF439-5200-4C5C-A0FE-18CB28F4DECC}" type="datetimeFigureOut">
              <a:rPr lang="id-ID" smtClean="0"/>
              <a:t>02/11/2016</a:t>
            </a:fld>
            <a:endParaRPr lang="id-ID"/>
          </a:p>
        </p:txBody>
      </p:sp>
      <p:sp>
        <p:nvSpPr>
          <p:cNvPr id="5" name="Footer Placeholder 4"/>
          <p:cNvSpPr>
            <a:spLocks noGrp="1"/>
          </p:cNvSpPr>
          <p:nvPr>
            <p:ph type="ftr" sz="quarter" idx="11"/>
          </p:nvPr>
        </p:nvSpPr>
        <p:spPr/>
        <p:txBody>
          <a:bodyPr/>
          <a:lstStyle>
            <a:lvl1pPr>
              <a:defRPr/>
            </a:lvl1pPr>
          </a:lstStyle>
          <a:p>
            <a:endParaRPr lang="id-ID"/>
          </a:p>
        </p:txBody>
      </p:sp>
      <p:sp>
        <p:nvSpPr>
          <p:cNvPr id="6" name="Slide Number Placeholder 5"/>
          <p:cNvSpPr>
            <a:spLocks noGrp="1"/>
          </p:cNvSpPr>
          <p:nvPr>
            <p:ph type="sldNum" sz="quarter" idx="12"/>
          </p:nvPr>
        </p:nvSpPr>
        <p:spPr/>
        <p:txBody>
          <a:bodyPr/>
          <a:lstStyle>
            <a:lvl1pPr>
              <a:defRPr/>
            </a:lvl1pPr>
          </a:lstStyle>
          <a:p>
            <a:fld id="{033DB87F-510A-436E-85C6-414C2F927E89}" type="slidenum">
              <a:rPr lang="id-ID" smtClean="0"/>
              <a:t>‹#›</a:t>
            </a:fld>
            <a:endParaRPr lang="id-ID"/>
          </a:p>
        </p:txBody>
      </p:sp>
    </p:spTree>
    <p:extLst>
      <p:ext uri="{BB962C8B-B14F-4D97-AF65-F5344CB8AC3E}">
        <p14:creationId xmlns:p14="http://schemas.microsoft.com/office/powerpoint/2010/main" val="21914988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Content Placeholder 2"/>
          <p:cNvSpPr>
            <a:spLocks noGrp="1"/>
          </p:cNvSpPr>
          <p:nvPr>
            <p:ph sz="half" idx="1"/>
          </p:nvPr>
        </p:nvSpPr>
        <p:spPr>
          <a:xfrm>
            <a:off x="457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Content Placeholder 3"/>
          <p:cNvSpPr>
            <a:spLocks noGrp="1"/>
          </p:cNvSpPr>
          <p:nvPr>
            <p:ph sz="half" idx="2"/>
          </p:nvPr>
        </p:nvSpPr>
        <p:spPr>
          <a:xfrm>
            <a:off x="4648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5" name="Date Placeholder 4"/>
          <p:cNvSpPr>
            <a:spLocks noGrp="1"/>
          </p:cNvSpPr>
          <p:nvPr>
            <p:ph type="dt" sz="half" idx="10"/>
          </p:nvPr>
        </p:nvSpPr>
        <p:spPr/>
        <p:txBody>
          <a:bodyPr/>
          <a:lstStyle>
            <a:lvl1pPr>
              <a:defRPr/>
            </a:lvl1pPr>
          </a:lstStyle>
          <a:p>
            <a:fld id="{705BF439-5200-4C5C-A0FE-18CB28F4DECC}" type="datetimeFigureOut">
              <a:rPr lang="id-ID" smtClean="0"/>
              <a:t>02/11/2016</a:t>
            </a:fld>
            <a:endParaRPr lang="id-ID"/>
          </a:p>
        </p:txBody>
      </p:sp>
      <p:sp>
        <p:nvSpPr>
          <p:cNvPr id="6" name="Footer Placeholder 5"/>
          <p:cNvSpPr>
            <a:spLocks noGrp="1"/>
          </p:cNvSpPr>
          <p:nvPr>
            <p:ph type="ftr" sz="quarter" idx="11"/>
          </p:nvPr>
        </p:nvSpPr>
        <p:spPr/>
        <p:txBody>
          <a:bodyPr/>
          <a:lstStyle>
            <a:lvl1pPr>
              <a:defRPr/>
            </a:lvl1pPr>
          </a:lstStyle>
          <a:p>
            <a:endParaRPr lang="id-ID"/>
          </a:p>
        </p:txBody>
      </p:sp>
      <p:sp>
        <p:nvSpPr>
          <p:cNvPr id="7" name="Slide Number Placeholder 6"/>
          <p:cNvSpPr>
            <a:spLocks noGrp="1"/>
          </p:cNvSpPr>
          <p:nvPr>
            <p:ph type="sldNum" sz="quarter" idx="12"/>
          </p:nvPr>
        </p:nvSpPr>
        <p:spPr/>
        <p:txBody>
          <a:bodyPr/>
          <a:lstStyle>
            <a:lvl1pPr>
              <a:defRPr/>
            </a:lvl1pPr>
          </a:lstStyle>
          <a:p>
            <a:fld id="{033DB87F-510A-436E-85C6-414C2F927E89}" type="slidenum">
              <a:rPr lang="id-ID" smtClean="0"/>
              <a:t>‹#›</a:t>
            </a:fld>
            <a:endParaRPr lang="id-ID"/>
          </a:p>
        </p:txBody>
      </p:sp>
    </p:spTree>
    <p:extLst>
      <p:ext uri="{BB962C8B-B14F-4D97-AF65-F5344CB8AC3E}">
        <p14:creationId xmlns:p14="http://schemas.microsoft.com/office/powerpoint/2010/main" val="108064353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30238" y="365125"/>
            <a:ext cx="7886700" cy="1325563"/>
          </a:xfrm>
        </p:spPr>
        <p:txBody>
          <a:bodyPr/>
          <a:lstStyle/>
          <a:p>
            <a:r>
              <a:rPr lang="en-US" smtClean="0"/>
              <a:t>Click to edit Master title style</a:t>
            </a:r>
            <a:endParaRPr lang="id-ID"/>
          </a:p>
        </p:txBody>
      </p:sp>
      <p:sp>
        <p:nvSpPr>
          <p:cNvPr id="3" name="Text Placeholder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30238" y="2505075"/>
            <a:ext cx="386873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5" name="Text Placeholder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29150" y="2505075"/>
            <a:ext cx="38877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7" name="Date Placeholder 6"/>
          <p:cNvSpPr>
            <a:spLocks noGrp="1"/>
          </p:cNvSpPr>
          <p:nvPr>
            <p:ph type="dt" sz="half" idx="10"/>
          </p:nvPr>
        </p:nvSpPr>
        <p:spPr/>
        <p:txBody>
          <a:bodyPr/>
          <a:lstStyle>
            <a:lvl1pPr>
              <a:defRPr/>
            </a:lvl1pPr>
          </a:lstStyle>
          <a:p>
            <a:fld id="{705BF439-5200-4C5C-A0FE-18CB28F4DECC}" type="datetimeFigureOut">
              <a:rPr lang="id-ID" smtClean="0"/>
              <a:t>02/11/2016</a:t>
            </a:fld>
            <a:endParaRPr lang="id-ID"/>
          </a:p>
        </p:txBody>
      </p:sp>
      <p:sp>
        <p:nvSpPr>
          <p:cNvPr id="8" name="Footer Placeholder 7"/>
          <p:cNvSpPr>
            <a:spLocks noGrp="1"/>
          </p:cNvSpPr>
          <p:nvPr>
            <p:ph type="ftr" sz="quarter" idx="11"/>
          </p:nvPr>
        </p:nvSpPr>
        <p:spPr/>
        <p:txBody>
          <a:bodyPr/>
          <a:lstStyle>
            <a:lvl1pPr>
              <a:defRPr/>
            </a:lvl1pPr>
          </a:lstStyle>
          <a:p>
            <a:endParaRPr lang="id-ID"/>
          </a:p>
        </p:txBody>
      </p:sp>
      <p:sp>
        <p:nvSpPr>
          <p:cNvPr id="9" name="Slide Number Placeholder 8"/>
          <p:cNvSpPr>
            <a:spLocks noGrp="1"/>
          </p:cNvSpPr>
          <p:nvPr>
            <p:ph type="sldNum" sz="quarter" idx="12"/>
          </p:nvPr>
        </p:nvSpPr>
        <p:spPr/>
        <p:txBody>
          <a:bodyPr/>
          <a:lstStyle>
            <a:lvl1pPr>
              <a:defRPr/>
            </a:lvl1pPr>
          </a:lstStyle>
          <a:p>
            <a:fld id="{033DB87F-510A-436E-85C6-414C2F927E89}" type="slidenum">
              <a:rPr lang="id-ID" smtClean="0"/>
              <a:t>‹#›</a:t>
            </a:fld>
            <a:endParaRPr lang="id-ID"/>
          </a:p>
        </p:txBody>
      </p:sp>
    </p:spTree>
    <p:extLst>
      <p:ext uri="{BB962C8B-B14F-4D97-AF65-F5344CB8AC3E}">
        <p14:creationId xmlns:p14="http://schemas.microsoft.com/office/powerpoint/2010/main" val="110697363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Date Placeholder 2"/>
          <p:cNvSpPr>
            <a:spLocks noGrp="1"/>
          </p:cNvSpPr>
          <p:nvPr>
            <p:ph type="dt" sz="half" idx="10"/>
          </p:nvPr>
        </p:nvSpPr>
        <p:spPr/>
        <p:txBody>
          <a:bodyPr/>
          <a:lstStyle>
            <a:lvl1pPr>
              <a:defRPr/>
            </a:lvl1pPr>
          </a:lstStyle>
          <a:p>
            <a:fld id="{705BF439-5200-4C5C-A0FE-18CB28F4DECC}" type="datetimeFigureOut">
              <a:rPr lang="id-ID" smtClean="0"/>
              <a:t>02/11/2016</a:t>
            </a:fld>
            <a:endParaRPr lang="id-ID"/>
          </a:p>
        </p:txBody>
      </p:sp>
      <p:sp>
        <p:nvSpPr>
          <p:cNvPr id="4" name="Footer Placeholder 3"/>
          <p:cNvSpPr>
            <a:spLocks noGrp="1"/>
          </p:cNvSpPr>
          <p:nvPr>
            <p:ph type="ftr" sz="quarter" idx="11"/>
          </p:nvPr>
        </p:nvSpPr>
        <p:spPr/>
        <p:txBody>
          <a:bodyPr/>
          <a:lstStyle>
            <a:lvl1pPr>
              <a:defRPr/>
            </a:lvl1pPr>
          </a:lstStyle>
          <a:p>
            <a:endParaRPr lang="id-ID"/>
          </a:p>
        </p:txBody>
      </p:sp>
      <p:sp>
        <p:nvSpPr>
          <p:cNvPr id="5" name="Slide Number Placeholder 4"/>
          <p:cNvSpPr>
            <a:spLocks noGrp="1"/>
          </p:cNvSpPr>
          <p:nvPr>
            <p:ph type="sldNum" sz="quarter" idx="12"/>
          </p:nvPr>
        </p:nvSpPr>
        <p:spPr/>
        <p:txBody>
          <a:bodyPr/>
          <a:lstStyle>
            <a:lvl1pPr>
              <a:defRPr/>
            </a:lvl1pPr>
          </a:lstStyle>
          <a:p>
            <a:fld id="{033DB87F-510A-436E-85C6-414C2F927E89}" type="slidenum">
              <a:rPr lang="id-ID" smtClean="0"/>
              <a:t>‹#›</a:t>
            </a:fld>
            <a:endParaRPr lang="id-ID"/>
          </a:p>
        </p:txBody>
      </p:sp>
    </p:spTree>
    <p:extLst>
      <p:ext uri="{BB962C8B-B14F-4D97-AF65-F5344CB8AC3E}">
        <p14:creationId xmlns:p14="http://schemas.microsoft.com/office/powerpoint/2010/main" val="19059868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fld id="{705BF439-5200-4C5C-A0FE-18CB28F4DECC}" type="datetimeFigureOut">
              <a:rPr lang="id-ID" smtClean="0"/>
              <a:t>02/11/2016</a:t>
            </a:fld>
            <a:endParaRPr lang="id-ID"/>
          </a:p>
        </p:txBody>
      </p:sp>
      <p:sp>
        <p:nvSpPr>
          <p:cNvPr id="3" name="Footer Placeholder 2"/>
          <p:cNvSpPr>
            <a:spLocks noGrp="1"/>
          </p:cNvSpPr>
          <p:nvPr>
            <p:ph type="ftr" sz="quarter" idx="11"/>
          </p:nvPr>
        </p:nvSpPr>
        <p:spPr/>
        <p:txBody>
          <a:bodyPr/>
          <a:lstStyle>
            <a:lvl1pPr>
              <a:defRPr/>
            </a:lvl1pPr>
          </a:lstStyle>
          <a:p>
            <a:endParaRPr lang="id-ID"/>
          </a:p>
        </p:txBody>
      </p:sp>
      <p:sp>
        <p:nvSpPr>
          <p:cNvPr id="4" name="Slide Number Placeholder 3"/>
          <p:cNvSpPr>
            <a:spLocks noGrp="1"/>
          </p:cNvSpPr>
          <p:nvPr>
            <p:ph type="sldNum" sz="quarter" idx="12"/>
          </p:nvPr>
        </p:nvSpPr>
        <p:spPr/>
        <p:txBody>
          <a:bodyPr/>
          <a:lstStyle>
            <a:lvl1pPr>
              <a:defRPr/>
            </a:lvl1pPr>
          </a:lstStyle>
          <a:p>
            <a:fld id="{033DB87F-510A-436E-85C6-414C2F927E89}" type="slidenum">
              <a:rPr lang="id-ID" smtClean="0"/>
              <a:t>‹#›</a:t>
            </a:fld>
            <a:endParaRPr lang="id-ID"/>
          </a:p>
        </p:txBody>
      </p:sp>
    </p:spTree>
    <p:extLst>
      <p:ext uri="{BB962C8B-B14F-4D97-AF65-F5344CB8AC3E}">
        <p14:creationId xmlns:p14="http://schemas.microsoft.com/office/powerpoint/2010/main" val="407993834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smtClean="0"/>
              <a:t>Click to edit Master title style</a:t>
            </a:r>
            <a:endParaRPr lang="id-ID"/>
          </a:p>
        </p:txBody>
      </p:sp>
      <p:sp>
        <p:nvSpPr>
          <p:cNvPr id="3" name="Content Placeholder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fld id="{705BF439-5200-4C5C-A0FE-18CB28F4DECC}" type="datetimeFigureOut">
              <a:rPr lang="id-ID" smtClean="0"/>
              <a:t>02/11/2016</a:t>
            </a:fld>
            <a:endParaRPr lang="id-ID"/>
          </a:p>
        </p:txBody>
      </p:sp>
      <p:sp>
        <p:nvSpPr>
          <p:cNvPr id="6" name="Footer Placeholder 5"/>
          <p:cNvSpPr>
            <a:spLocks noGrp="1"/>
          </p:cNvSpPr>
          <p:nvPr>
            <p:ph type="ftr" sz="quarter" idx="11"/>
          </p:nvPr>
        </p:nvSpPr>
        <p:spPr/>
        <p:txBody>
          <a:bodyPr/>
          <a:lstStyle>
            <a:lvl1pPr>
              <a:defRPr/>
            </a:lvl1pPr>
          </a:lstStyle>
          <a:p>
            <a:endParaRPr lang="id-ID"/>
          </a:p>
        </p:txBody>
      </p:sp>
      <p:sp>
        <p:nvSpPr>
          <p:cNvPr id="7" name="Slide Number Placeholder 6"/>
          <p:cNvSpPr>
            <a:spLocks noGrp="1"/>
          </p:cNvSpPr>
          <p:nvPr>
            <p:ph type="sldNum" sz="quarter" idx="12"/>
          </p:nvPr>
        </p:nvSpPr>
        <p:spPr/>
        <p:txBody>
          <a:bodyPr/>
          <a:lstStyle>
            <a:lvl1pPr>
              <a:defRPr/>
            </a:lvl1pPr>
          </a:lstStyle>
          <a:p>
            <a:fld id="{033DB87F-510A-436E-85C6-414C2F927E89}" type="slidenum">
              <a:rPr lang="id-ID" smtClean="0"/>
              <a:t>‹#›</a:t>
            </a:fld>
            <a:endParaRPr lang="id-ID"/>
          </a:p>
        </p:txBody>
      </p:sp>
    </p:spTree>
    <p:extLst>
      <p:ext uri="{BB962C8B-B14F-4D97-AF65-F5344CB8AC3E}">
        <p14:creationId xmlns:p14="http://schemas.microsoft.com/office/powerpoint/2010/main" val="313606733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smtClean="0"/>
              <a:t>Click to edit Master title style</a:t>
            </a:r>
            <a:endParaRPr lang="id-ID"/>
          </a:p>
        </p:txBody>
      </p:sp>
      <p:sp>
        <p:nvSpPr>
          <p:cNvPr id="3" name="Picture Placeholder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id-ID"/>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fld id="{705BF439-5200-4C5C-A0FE-18CB28F4DECC}" type="datetimeFigureOut">
              <a:rPr lang="id-ID" smtClean="0"/>
              <a:t>02/11/2016</a:t>
            </a:fld>
            <a:endParaRPr lang="id-ID"/>
          </a:p>
        </p:txBody>
      </p:sp>
      <p:sp>
        <p:nvSpPr>
          <p:cNvPr id="6" name="Footer Placeholder 5"/>
          <p:cNvSpPr>
            <a:spLocks noGrp="1"/>
          </p:cNvSpPr>
          <p:nvPr>
            <p:ph type="ftr" sz="quarter" idx="11"/>
          </p:nvPr>
        </p:nvSpPr>
        <p:spPr/>
        <p:txBody>
          <a:bodyPr/>
          <a:lstStyle>
            <a:lvl1pPr>
              <a:defRPr/>
            </a:lvl1pPr>
          </a:lstStyle>
          <a:p>
            <a:endParaRPr lang="id-ID"/>
          </a:p>
        </p:txBody>
      </p:sp>
      <p:sp>
        <p:nvSpPr>
          <p:cNvPr id="7" name="Slide Number Placeholder 6"/>
          <p:cNvSpPr>
            <a:spLocks noGrp="1"/>
          </p:cNvSpPr>
          <p:nvPr>
            <p:ph type="sldNum" sz="quarter" idx="12"/>
          </p:nvPr>
        </p:nvSpPr>
        <p:spPr/>
        <p:txBody>
          <a:bodyPr/>
          <a:lstStyle>
            <a:lvl1pPr>
              <a:defRPr/>
            </a:lvl1pPr>
          </a:lstStyle>
          <a:p>
            <a:fld id="{033DB87F-510A-436E-85C6-414C2F927E89}" type="slidenum">
              <a:rPr lang="id-ID" smtClean="0"/>
              <a:t>‹#›</a:t>
            </a:fld>
            <a:endParaRPr lang="id-ID"/>
          </a:p>
        </p:txBody>
      </p:sp>
    </p:spTree>
    <p:extLst>
      <p:ext uri="{BB962C8B-B14F-4D97-AF65-F5344CB8AC3E}">
        <p14:creationId xmlns:p14="http://schemas.microsoft.com/office/powerpoint/2010/main" val="15294640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s-ES" altLang="id-ID" smtClean="0"/>
              <a:t>Haga clic para cambiar el estilo de título	</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s-ES" altLang="id-ID" smtClean="0"/>
              <a:t>Haga clic para modificar el estilo de texto del patrón</a:t>
            </a:r>
          </a:p>
          <a:p>
            <a:pPr lvl="1"/>
            <a:r>
              <a:rPr lang="es-ES" altLang="id-ID" smtClean="0"/>
              <a:t>Segundo nivel</a:t>
            </a:r>
          </a:p>
          <a:p>
            <a:pPr lvl="2"/>
            <a:r>
              <a:rPr lang="es-ES" altLang="id-ID" smtClean="0"/>
              <a:t>Tercer nivel</a:t>
            </a:r>
          </a:p>
          <a:p>
            <a:pPr lvl="3"/>
            <a:r>
              <a:rPr lang="es-ES" altLang="id-ID" smtClean="0"/>
              <a:t>Cuarto nivel</a:t>
            </a:r>
          </a:p>
          <a:p>
            <a:pPr lvl="4"/>
            <a:r>
              <a:rPr lang="es-ES" altLang="id-ID" smtClean="0"/>
              <a:t>Quinto nivel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lvl1pPr>
          </a:lstStyle>
          <a:p>
            <a:fld id="{705BF439-5200-4C5C-A0FE-18CB28F4DECC}" type="datetimeFigureOut">
              <a:rPr lang="id-ID" smtClean="0"/>
              <a:t>02/11/2016</a:t>
            </a:fld>
            <a:endParaRPr lang="id-ID"/>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lvl1pPr>
          </a:lstStyle>
          <a:p>
            <a:endParaRPr lang="id-ID"/>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lvl1pPr>
          </a:lstStyle>
          <a:p>
            <a:fld id="{033DB87F-510A-436E-85C6-414C2F927E89}" type="slidenum">
              <a:rPr lang="id-ID" smtClean="0"/>
              <a:t>‹#›</a:t>
            </a:fld>
            <a:endParaRPr lang="id-ID"/>
          </a:p>
        </p:txBody>
      </p:sp>
    </p:spTree>
    <p:extLst>
      <p:ext uri="{BB962C8B-B14F-4D97-AF65-F5344CB8AC3E}">
        <p14:creationId xmlns:p14="http://schemas.microsoft.com/office/powerpoint/2010/main" val="543928923"/>
      </p:ext>
    </p:extLst>
  </p:cSld>
  <p:clrMap bg1="lt1" tx1="dk1" bg2="lt2" tx2="dk2" accent1="accent1" accent2="accent2" accent3="accent3" accent4="accent4" accent5="accent5" accent6="accent6" hlink="hlink" folHlink="folHlink"/>
  <p:sldLayoutIdLst>
    <p:sldLayoutId id="2147483691" r:id="rId1"/>
    <p:sldLayoutId id="2147483692" r:id="rId2"/>
    <p:sldLayoutId id="2147483693" r:id="rId3"/>
    <p:sldLayoutId id="2147483694" r:id="rId4"/>
    <p:sldLayoutId id="2147483695" r:id="rId5"/>
    <p:sldLayoutId id="2147483696" r:id="rId6"/>
    <p:sldLayoutId id="2147483697" r:id="rId7"/>
    <p:sldLayoutId id="2147483698" r:id="rId8"/>
    <p:sldLayoutId id="2147483699" r:id="rId9"/>
    <p:sldLayoutId id="2147483700" r:id="rId10"/>
    <p:sldLayoutId id="2147483701" r:id="rId11"/>
  </p:sldLayoutIdLst>
  <p:txStyles>
    <p:titleStyle>
      <a:lvl1pPr algn="ctr" rtl="0" eaLnBrk="1" fontAlgn="base" hangingPunct="1">
        <a:spcBef>
          <a:spcPct val="0"/>
        </a:spcBef>
        <a:spcAft>
          <a:spcPct val="0"/>
        </a:spcAft>
        <a:defRPr sz="4400" kern="1200">
          <a:solidFill>
            <a:schemeClr val="tx2"/>
          </a:solidFill>
          <a:latin typeface="+mj-lt"/>
          <a:ea typeface="+mj-ea"/>
          <a:cs typeface="+mj-cs"/>
        </a:defRPr>
      </a:lvl1pPr>
      <a:lvl2pPr algn="ctr" rtl="0" eaLnBrk="1" fontAlgn="base" hangingPunct="1">
        <a:spcBef>
          <a:spcPct val="0"/>
        </a:spcBef>
        <a:spcAft>
          <a:spcPct val="0"/>
        </a:spcAft>
        <a:defRPr sz="4400">
          <a:solidFill>
            <a:schemeClr val="tx2"/>
          </a:solidFill>
          <a:latin typeface="Arial" panose="020B0604020202020204" pitchFamily="34" charset="0"/>
          <a:cs typeface="Arial" panose="020B0604020202020204" pitchFamily="34" charset="0"/>
        </a:defRPr>
      </a:lvl2pPr>
      <a:lvl3pPr algn="ctr" rtl="0" eaLnBrk="1" fontAlgn="base" hangingPunct="1">
        <a:spcBef>
          <a:spcPct val="0"/>
        </a:spcBef>
        <a:spcAft>
          <a:spcPct val="0"/>
        </a:spcAft>
        <a:defRPr sz="4400">
          <a:solidFill>
            <a:schemeClr val="tx2"/>
          </a:solidFill>
          <a:latin typeface="Arial" panose="020B0604020202020204" pitchFamily="34" charset="0"/>
          <a:cs typeface="Arial" panose="020B0604020202020204" pitchFamily="34" charset="0"/>
        </a:defRPr>
      </a:lvl3pPr>
      <a:lvl4pPr algn="ctr" rtl="0" eaLnBrk="1" fontAlgn="base" hangingPunct="1">
        <a:spcBef>
          <a:spcPct val="0"/>
        </a:spcBef>
        <a:spcAft>
          <a:spcPct val="0"/>
        </a:spcAft>
        <a:defRPr sz="4400">
          <a:solidFill>
            <a:schemeClr val="tx2"/>
          </a:solidFill>
          <a:latin typeface="Arial" panose="020B0604020202020204" pitchFamily="34" charset="0"/>
          <a:cs typeface="Arial" panose="020B0604020202020204" pitchFamily="34" charset="0"/>
        </a:defRPr>
      </a:lvl4pPr>
      <a:lvl5pPr algn="ctr" rtl="0" eaLnBrk="1" fontAlgn="base" hangingPunct="1">
        <a:spcBef>
          <a:spcPct val="0"/>
        </a:spcBef>
        <a:spcAft>
          <a:spcPct val="0"/>
        </a:spcAft>
        <a:defRPr sz="4400">
          <a:solidFill>
            <a:schemeClr val="tx2"/>
          </a:solidFill>
          <a:latin typeface="Arial" panose="020B0604020202020204" pitchFamily="34" charset="0"/>
          <a:cs typeface="Arial" panose="020B0604020202020204" pitchFamily="34" charset="0"/>
        </a:defRPr>
      </a:lvl5pPr>
      <a:lvl6pPr marL="457200" algn="ctr" rtl="0" eaLnBrk="1" fontAlgn="base" hangingPunct="1">
        <a:spcBef>
          <a:spcPct val="0"/>
        </a:spcBef>
        <a:spcAft>
          <a:spcPct val="0"/>
        </a:spcAft>
        <a:defRPr sz="4400">
          <a:solidFill>
            <a:schemeClr val="tx2"/>
          </a:solidFill>
          <a:latin typeface="Arial" panose="020B0604020202020204" pitchFamily="34" charset="0"/>
          <a:cs typeface="Arial" panose="020B0604020202020204" pitchFamily="34" charset="0"/>
        </a:defRPr>
      </a:lvl6pPr>
      <a:lvl7pPr marL="914400" algn="ctr" rtl="0" eaLnBrk="1" fontAlgn="base" hangingPunct="1">
        <a:spcBef>
          <a:spcPct val="0"/>
        </a:spcBef>
        <a:spcAft>
          <a:spcPct val="0"/>
        </a:spcAft>
        <a:defRPr sz="4400">
          <a:solidFill>
            <a:schemeClr val="tx2"/>
          </a:solidFill>
          <a:latin typeface="Arial" panose="020B0604020202020204" pitchFamily="34" charset="0"/>
          <a:cs typeface="Arial" panose="020B0604020202020204" pitchFamily="34" charset="0"/>
        </a:defRPr>
      </a:lvl7pPr>
      <a:lvl8pPr marL="1371600" algn="ctr" rtl="0" eaLnBrk="1" fontAlgn="base" hangingPunct="1">
        <a:spcBef>
          <a:spcPct val="0"/>
        </a:spcBef>
        <a:spcAft>
          <a:spcPct val="0"/>
        </a:spcAft>
        <a:defRPr sz="4400">
          <a:solidFill>
            <a:schemeClr val="tx2"/>
          </a:solidFill>
          <a:latin typeface="Arial" panose="020B0604020202020204" pitchFamily="34" charset="0"/>
          <a:cs typeface="Arial" panose="020B0604020202020204" pitchFamily="34" charset="0"/>
        </a:defRPr>
      </a:lvl8pPr>
      <a:lvl9pPr marL="1828800" algn="ctr" rtl="0" eaLnBrk="1" fontAlgn="base" hangingPunct="1">
        <a:spcBef>
          <a:spcPct val="0"/>
        </a:spcBef>
        <a:spcAft>
          <a:spcPct val="0"/>
        </a:spcAft>
        <a:defRPr sz="4400">
          <a:solidFill>
            <a:schemeClr val="tx2"/>
          </a:solidFill>
          <a:latin typeface="Arial" panose="020B0604020202020204" pitchFamily="34" charset="0"/>
          <a:cs typeface="Arial" panose="020B0604020202020204" pitchFamily="34" charset="0"/>
        </a:defRPr>
      </a:lvl9pPr>
    </p:titleStyle>
    <p:bodyStyle>
      <a:lvl1pPr marL="342900" indent="-342900" algn="l" rtl="0" eaLnBrk="1" fontAlgn="base" hangingPunct="1">
        <a:spcBef>
          <a:spcPct val="20000"/>
        </a:spcBef>
        <a:spcAft>
          <a:spcPct val="0"/>
        </a:spcAft>
        <a:buChar char="•"/>
        <a:defRPr sz="3200" kern="12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800" kern="1200">
          <a:solidFill>
            <a:schemeClr val="tx1"/>
          </a:solidFill>
          <a:latin typeface="+mn-lt"/>
          <a:ea typeface="+mn-ea"/>
          <a:cs typeface="+mn-cs"/>
        </a:defRPr>
      </a:lvl2pPr>
      <a:lvl3pPr marL="1143000" indent="-228600" algn="l" rtl="0" eaLnBrk="1" fontAlgn="base" hangingPunct="1">
        <a:spcBef>
          <a:spcPct val="20000"/>
        </a:spcBef>
        <a:spcAft>
          <a:spcPct val="0"/>
        </a:spcAft>
        <a:buChar char="•"/>
        <a:defRPr sz="2400" kern="1200">
          <a:solidFill>
            <a:schemeClr val="tx1"/>
          </a:solidFill>
          <a:latin typeface="+mn-lt"/>
          <a:ea typeface="+mn-ea"/>
          <a:cs typeface="+mn-cs"/>
        </a:defRPr>
      </a:lvl3pPr>
      <a:lvl4pPr marL="1600200" indent="-228600" algn="l" rtl="0" eaLnBrk="1" fontAlgn="base" hangingPunct="1">
        <a:spcBef>
          <a:spcPct val="20000"/>
        </a:spcBef>
        <a:spcAft>
          <a:spcPct val="0"/>
        </a:spcAft>
        <a:buChar char="–"/>
        <a:defRPr sz="2000" kern="1200">
          <a:solidFill>
            <a:schemeClr val="tx1"/>
          </a:solidFill>
          <a:latin typeface="+mn-lt"/>
          <a:ea typeface="+mn-ea"/>
          <a:cs typeface="+mn-cs"/>
        </a:defRPr>
      </a:lvl4pPr>
      <a:lvl5pPr marL="2057400" indent="-228600" algn="l" rtl="0" eaLnBrk="1" fontAlgn="base" hangingPunct="1">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164771" y="2036763"/>
            <a:ext cx="6858000" cy="2387600"/>
          </a:xfrm>
        </p:spPr>
        <p:txBody>
          <a:bodyPr/>
          <a:lstStyle/>
          <a:p>
            <a:r>
              <a:rPr lang="id-ID" dirty="0" smtClean="0"/>
              <a:t>BREAK EVEN POINT</a:t>
            </a:r>
            <a:endParaRPr lang="id-ID" dirty="0"/>
          </a:p>
        </p:txBody>
      </p:sp>
    </p:spTree>
    <p:extLst>
      <p:ext uri="{BB962C8B-B14F-4D97-AF65-F5344CB8AC3E}">
        <p14:creationId xmlns:p14="http://schemas.microsoft.com/office/powerpoint/2010/main" val="242420737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28876"/>
          </a:xfrm>
        </p:spPr>
        <p:style>
          <a:lnRef idx="2">
            <a:schemeClr val="accent5"/>
          </a:lnRef>
          <a:fillRef idx="1">
            <a:schemeClr val="lt1"/>
          </a:fillRef>
          <a:effectRef idx="0">
            <a:schemeClr val="accent5"/>
          </a:effectRef>
          <a:fontRef idx="minor">
            <a:schemeClr val="dk1"/>
          </a:fontRef>
        </p:style>
        <p:txBody>
          <a:bodyPr/>
          <a:lstStyle/>
          <a:p>
            <a:r>
              <a:rPr lang="id-ID" b="1" dirty="0"/>
              <a:t>Break Even Point (BEP)</a:t>
            </a:r>
            <a:endParaRPr lang="id-ID" dirty="0"/>
          </a:p>
        </p:txBody>
      </p:sp>
      <p:sp>
        <p:nvSpPr>
          <p:cNvPr id="3" name="Content Placeholder 2"/>
          <p:cNvSpPr>
            <a:spLocks noGrp="1"/>
          </p:cNvSpPr>
          <p:nvPr>
            <p:ph idx="1"/>
          </p:nvPr>
        </p:nvSpPr>
        <p:spPr/>
        <p:txBody>
          <a:bodyPr/>
          <a:lstStyle/>
          <a:p>
            <a:r>
              <a:rPr lang="id-ID" sz="2800" dirty="0" smtClean="0"/>
              <a:t>Titik </a:t>
            </a:r>
            <a:r>
              <a:rPr lang="id-ID" sz="2800" dirty="0"/>
              <a:t>impas di mana posisi jumlah pendapatan dan biaya sama atau seimbang sehingga tidak terdapat keuntungan ataupun kerugian dalam suatu perusahaan</a:t>
            </a:r>
            <a:r>
              <a:rPr lang="id-ID" sz="2800" dirty="0" smtClean="0"/>
              <a:t>.</a:t>
            </a:r>
          </a:p>
          <a:p>
            <a:r>
              <a:rPr lang="id-ID" sz="2800" dirty="0" smtClean="0"/>
              <a:t>Digunakan </a:t>
            </a:r>
            <a:r>
              <a:rPr lang="id-ID" sz="2800" dirty="0"/>
              <a:t>untuk menganalisis proyeksi sejauh mana banyaknya jumlah unit yang diproduksi atau sebanyak apa uang yang harus diterima untuk mendapatkan titik impas atau kembali modal.</a:t>
            </a:r>
            <a:endParaRPr lang="id-ID" sz="2800" dirty="0"/>
          </a:p>
        </p:txBody>
      </p:sp>
    </p:spTree>
    <p:extLst>
      <p:ext uri="{BB962C8B-B14F-4D97-AF65-F5344CB8AC3E}">
        <p14:creationId xmlns:p14="http://schemas.microsoft.com/office/powerpoint/2010/main" val="331889079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31094"/>
            <a:ext cx="8229600" cy="1143000"/>
          </a:xfrm>
        </p:spPr>
        <p:style>
          <a:lnRef idx="2">
            <a:schemeClr val="accent5"/>
          </a:lnRef>
          <a:fillRef idx="1">
            <a:schemeClr val="lt1"/>
          </a:fillRef>
          <a:effectRef idx="0">
            <a:schemeClr val="accent5"/>
          </a:effectRef>
          <a:fontRef idx="minor">
            <a:schemeClr val="dk1"/>
          </a:fontRef>
        </p:style>
        <p:txBody>
          <a:bodyPr/>
          <a:lstStyle/>
          <a:p>
            <a:r>
              <a:rPr lang="id-ID" sz="3600" b="1" dirty="0"/>
              <a:t>Komponen Penghitungan Dasar Break Even </a:t>
            </a:r>
            <a:r>
              <a:rPr lang="id-ID" sz="3600" b="1" dirty="0" smtClean="0"/>
              <a:t>Point</a:t>
            </a:r>
            <a:endParaRPr lang="id-ID" sz="3600" dirty="0"/>
          </a:p>
        </p:txBody>
      </p:sp>
      <p:sp>
        <p:nvSpPr>
          <p:cNvPr id="3" name="Content Placeholder 2"/>
          <p:cNvSpPr>
            <a:spLocks noGrp="1"/>
          </p:cNvSpPr>
          <p:nvPr>
            <p:ph idx="1"/>
          </p:nvPr>
        </p:nvSpPr>
        <p:spPr/>
        <p:txBody>
          <a:bodyPr/>
          <a:lstStyle/>
          <a:p>
            <a:r>
              <a:rPr lang="id-ID" sz="2400" b="1" dirty="0"/>
              <a:t>Fixed </a:t>
            </a:r>
            <a:r>
              <a:rPr lang="id-ID" sz="2400" b="1" dirty="0" smtClean="0"/>
              <a:t>Cost</a:t>
            </a:r>
            <a:r>
              <a:rPr lang="id-ID" sz="2400" dirty="0"/>
              <a:t> </a:t>
            </a:r>
            <a:r>
              <a:rPr lang="id-ID" sz="2400" dirty="0" smtClean="0"/>
              <a:t>: biaya </a:t>
            </a:r>
            <a:r>
              <a:rPr lang="id-ID" sz="2400" dirty="0"/>
              <a:t>yang tetap atau konstan jika adanya tindakan produksi atau meskipun perusahaan tidak berproduksi. Contoh biaya ini yaitu biaya tenaga kerja, biaya penyusutan mesin, dll.</a:t>
            </a:r>
          </a:p>
          <a:p>
            <a:r>
              <a:rPr lang="id-ID" sz="2400" b="1" dirty="0"/>
              <a:t>Variabel </a:t>
            </a:r>
            <a:r>
              <a:rPr lang="id-ID" sz="2400" b="1" dirty="0" smtClean="0"/>
              <a:t>Cost </a:t>
            </a:r>
            <a:r>
              <a:rPr lang="id-ID" sz="2400" dirty="0" smtClean="0"/>
              <a:t>: </a:t>
            </a:r>
            <a:r>
              <a:rPr lang="id-ID" sz="2400" dirty="0"/>
              <a:t>biaya per unit yang sifatnya dinamis tergantung dari tindakan volume produksinya. Jika produksi yang direncanakan meningkat, berarti variabel cost pasti akan meningkat. Contoh biaya ini yaitu biaya bahan baku, biaya listrik, dll.</a:t>
            </a:r>
          </a:p>
          <a:p>
            <a:r>
              <a:rPr lang="id-ID" sz="2400" b="1" dirty="0"/>
              <a:t>Selling </a:t>
            </a:r>
            <a:r>
              <a:rPr lang="id-ID" sz="2400" b="1" dirty="0" smtClean="0"/>
              <a:t>Price</a:t>
            </a:r>
            <a:r>
              <a:rPr lang="id-ID" sz="2400" dirty="0" smtClean="0"/>
              <a:t> : </a:t>
            </a:r>
            <a:r>
              <a:rPr lang="id-ID" sz="2400" dirty="0"/>
              <a:t>harga jual per unit barang atau jasa yang telah diproduksi.</a:t>
            </a:r>
          </a:p>
          <a:p>
            <a:endParaRPr lang="id-ID" sz="2400" dirty="0"/>
          </a:p>
        </p:txBody>
      </p:sp>
    </p:spTree>
    <p:extLst>
      <p:ext uri="{BB962C8B-B14F-4D97-AF65-F5344CB8AC3E}">
        <p14:creationId xmlns:p14="http://schemas.microsoft.com/office/powerpoint/2010/main" val="71716674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0208"/>
            <a:ext cx="8229600" cy="672419"/>
          </a:xfrm>
        </p:spPr>
        <p:style>
          <a:lnRef idx="2">
            <a:schemeClr val="accent4"/>
          </a:lnRef>
          <a:fillRef idx="1">
            <a:schemeClr val="lt1"/>
          </a:fillRef>
          <a:effectRef idx="0">
            <a:schemeClr val="accent4"/>
          </a:effectRef>
          <a:fontRef idx="minor">
            <a:schemeClr val="dk1"/>
          </a:fontRef>
        </p:style>
        <p:txBody>
          <a:bodyPr/>
          <a:lstStyle/>
          <a:p>
            <a:r>
              <a:rPr lang="id-ID" dirty="0" smtClean="0"/>
              <a:t>Rumus</a:t>
            </a:r>
            <a:endParaRPr lang="id-ID" dirty="0"/>
          </a:p>
        </p:txBody>
      </p:sp>
      <p:sp>
        <p:nvSpPr>
          <p:cNvPr id="3" name="Content Placeholder 2"/>
          <p:cNvSpPr>
            <a:spLocks noGrp="1"/>
          </p:cNvSpPr>
          <p:nvPr>
            <p:ph idx="1"/>
          </p:nvPr>
        </p:nvSpPr>
        <p:spPr/>
        <p:txBody>
          <a:bodyPr/>
          <a:lstStyle/>
          <a:p>
            <a:pPr marL="0" indent="0">
              <a:buNone/>
            </a:pPr>
            <a:r>
              <a:rPr lang="id-ID" dirty="0" smtClean="0"/>
              <a:t>BEP dalam unit :</a:t>
            </a:r>
          </a:p>
          <a:p>
            <a:pPr marL="358775" indent="0">
              <a:buNone/>
            </a:pPr>
            <a:r>
              <a:rPr lang="id-ID" dirty="0" smtClean="0"/>
              <a:t>              </a:t>
            </a:r>
            <a:r>
              <a:rPr lang="en-US" dirty="0" smtClean="0"/>
              <a:t>Fixed </a:t>
            </a:r>
            <a:r>
              <a:rPr lang="en-US" dirty="0"/>
              <a:t>Cost</a:t>
            </a:r>
            <a:br>
              <a:rPr lang="en-US" dirty="0"/>
            </a:br>
            <a:r>
              <a:rPr lang="id-ID" dirty="0"/>
              <a:t>Selling Price - </a:t>
            </a:r>
            <a:r>
              <a:rPr lang="en-US" dirty="0"/>
              <a:t>variable cost</a:t>
            </a:r>
          </a:p>
          <a:p>
            <a:pPr marL="0" indent="0">
              <a:buNone/>
            </a:pPr>
            <a:endParaRPr lang="id-ID" dirty="0" smtClean="0"/>
          </a:p>
          <a:p>
            <a:pPr marL="0" indent="0">
              <a:buNone/>
            </a:pPr>
            <a:r>
              <a:rPr lang="id-ID" dirty="0" smtClean="0"/>
              <a:t>BEP dalam mata uang</a:t>
            </a:r>
          </a:p>
          <a:p>
            <a:pPr marL="0" indent="0">
              <a:buNone/>
            </a:pPr>
            <a:r>
              <a:rPr lang="id-ID" dirty="0" smtClean="0"/>
              <a:t>               </a:t>
            </a:r>
            <a:r>
              <a:rPr lang="en-US" dirty="0" smtClean="0"/>
              <a:t>Fixed </a:t>
            </a:r>
            <a:r>
              <a:rPr lang="en-US" dirty="0"/>
              <a:t>Cost</a:t>
            </a:r>
            <a:br>
              <a:rPr lang="en-US" dirty="0"/>
            </a:br>
            <a:r>
              <a:rPr lang="id-ID" dirty="0" smtClean="0"/>
              <a:t>(1 - </a:t>
            </a:r>
            <a:r>
              <a:rPr lang="en-US" dirty="0" smtClean="0"/>
              <a:t>variable cost</a:t>
            </a:r>
            <a:r>
              <a:rPr lang="id-ID" dirty="0" smtClean="0"/>
              <a:t> / </a:t>
            </a:r>
            <a:r>
              <a:rPr lang="id-ID" dirty="0"/>
              <a:t>Selling </a:t>
            </a:r>
            <a:r>
              <a:rPr lang="id-ID" dirty="0" smtClean="0"/>
              <a:t>Price)</a:t>
            </a:r>
            <a:endParaRPr lang="id-ID" dirty="0"/>
          </a:p>
          <a:p>
            <a:pPr marL="0" indent="0">
              <a:buNone/>
            </a:pPr>
            <a:r>
              <a:rPr lang="id-ID" dirty="0" smtClean="0"/>
              <a:t>           </a:t>
            </a:r>
            <a:endParaRPr lang="id-ID" dirty="0"/>
          </a:p>
        </p:txBody>
      </p:sp>
      <p:cxnSp>
        <p:nvCxnSpPr>
          <p:cNvPr id="5" name="Straight Connector 4"/>
          <p:cNvCxnSpPr/>
          <p:nvPr/>
        </p:nvCxnSpPr>
        <p:spPr>
          <a:xfrm flipV="1">
            <a:off x="936171" y="2710544"/>
            <a:ext cx="5214257" cy="10886"/>
          </a:xfrm>
          <a:prstGeom prst="line">
            <a:avLst/>
          </a:prstGeom>
          <a:ln w="571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 name="Straight Connector 5"/>
          <p:cNvCxnSpPr/>
          <p:nvPr/>
        </p:nvCxnSpPr>
        <p:spPr>
          <a:xfrm flipV="1">
            <a:off x="642256" y="4963886"/>
            <a:ext cx="5508172" cy="2"/>
          </a:xfrm>
          <a:prstGeom prst="line">
            <a:avLst/>
          </a:prstGeom>
          <a:ln w="5715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893911266"/>
      </p:ext>
    </p:extLst>
  </p:cSld>
  <p:clrMapOvr>
    <a:masterClrMapping/>
  </p:clrMapOvr>
</p:sld>
</file>

<file path=ppt/theme/theme1.xml><?xml version="1.0" encoding="utf-8"?>
<a:theme xmlns:a="http://schemas.openxmlformats.org/drawingml/2006/main" name="Theme4">
  <a:themeElements>
    <a:clrScheme name="Diseño predeterminad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iseño predeterminado">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raClrScheme>
      <a:clrScheme name="Diseño predeterminad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iseño predeterminado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iseño predeterminado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iseño predeterminado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iseño predeterminado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iseño predeterminado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iseño predeterminado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iseño predeterminado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iseño predeterminado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iseño predeterminado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iseño predeterminado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iseño predeterminado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Theme4" id="{A933A9A6-195B-4C16-9AE0-87CF636664A5}" vid="{D0DAE251-4B60-483C-A42F-BAB3FB199CD6}"/>
    </a:ext>
  </a:extLst>
</a:theme>
</file>

<file path=docProps/app.xml><?xml version="1.0" encoding="utf-8"?>
<Properties xmlns="http://schemas.openxmlformats.org/officeDocument/2006/extended-properties" xmlns:vt="http://schemas.openxmlformats.org/officeDocument/2006/docPropsVTypes">
  <Template>Theme4</Template>
  <TotalTime>12</TotalTime>
  <Words>115</Words>
  <Application>Microsoft Office PowerPoint</Application>
  <PresentationFormat>On-screen Show (4:3)</PresentationFormat>
  <Paragraphs>15</Paragraphs>
  <Slides>4</Slides>
  <Notes>0</Notes>
  <HiddenSlides>0</HiddenSlides>
  <MMClips>0</MMClips>
  <ScaleCrop>false</ScaleCrop>
  <HeadingPairs>
    <vt:vector size="6" baseType="variant">
      <vt:variant>
        <vt:lpstr>Fonts Used</vt:lpstr>
      </vt:variant>
      <vt:variant>
        <vt:i4>1</vt:i4>
      </vt:variant>
      <vt:variant>
        <vt:lpstr>Theme</vt:lpstr>
      </vt:variant>
      <vt:variant>
        <vt:i4>1</vt:i4>
      </vt:variant>
      <vt:variant>
        <vt:lpstr>Slide Titles</vt:lpstr>
      </vt:variant>
      <vt:variant>
        <vt:i4>4</vt:i4>
      </vt:variant>
    </vt:vector>
  </HeadingPairs>
  <TitlesOfParts>
    <vt:vector size="6" baseType="lpstr">
      <vt:lpstr>Arial</vt:lpstr>
      <vt:lpstr>Theme4</vt:lpstr>
      <vt:lpstr>BREAK EVEN POINT</vt:lpstr>
      <vt:lpstr>Break Even Point (BEP)</vt:lpstr>
      <vt:lpstr>Komponen Penghitungan Dasar Break Even Point</vt:lpstr>
      <vt:lpstr>Rumus</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BREAK EVEN POINT</dc:title>
  <dc:creator>FIP</dc:creator>
  <cp:lastModifiedBy>FIP</cp:lastModifiedBy>
  <cp:revision>3</cp:revision>
  <dcterms:created xsi:type="dcterms:W3CDTF">2016-11-02T10:16:25Z</dcterms:created>
  <dcterms:modified xsi:type="dcterms:W3CDTF">2016-11-02T10:29:04Z</dcterms:modified>
</cp:coreProperties>
</file>