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handoutMasterIdLst>
    <p:handoutMasterId r:id="rId16"/>
  </p:handoutMasterIdLst>
  <p:sldIdLst>
    <p:sldId id="256" r:id="rId2"/>
    <p:sldId id="257" r:id="rId3"/>
    <p:sldId id="261" r:id="rId4"/>
    <p:sldId id="258" r:id="rId5"/>
    <p:sldId id="259" r:id="rId6"/>
    <p:sldId id="260" r:id="rId7"/>
    <p:sldId id="268" r:id="rId8"/>
    <p:sldId id="262" r:id="rId9"/>
    <p:sldId id="263" r:id="rId10"/>
    <p:sldId id="264" r:id="rId11"/>
    <p:sldId id="265" r:id="rId12"/>
    <p:sldId id="266" r:id="rId13"/>
    <p:sldId id="267" r:id="rId14"/>
  </p:sldIdLst>
  <p:sldSz cx="9144000" cy="6858000" type="screen4x3"/>
  <p:notesSz cx="9144000" cy="6858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8E888-844F-4187-9788-B783B132468F}"/>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a:extLst>
              <a:ext uri="{FF2B5EF4-FFF2-40B4-BE49-F238E27FC236}">
                <a16:creationId xmlns:a16="http://schemas.microsoft.com/office/drawing/2014/main" id="{0203A9C9-9048-47C3-BD7B-137D6D7516EC}"/>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pPr>
              <a:defRPr/>
            </a:pPr>
            <a:fld id="{2369D008-4A4E-4E30-BE7B-55A961818AAA}" type="datetimeFigureOut">
              <a:rPr lang="id-ID"/>
              <a:pPr>
                <a:defRPr/>
              </a:pPr>
              <a:t>16/04/2020</a:t>
            </a:fld>
            <a:endParaRPr lang="id-ID"/>
          </a:p>
        </p:txBody>
      </p:sp>
      <p:sp>
        <p:nvSpPr>
          <p:cNvPr id="4" name="Footer Placeholder 3">
            <a:extLst>
              <a:ext uri="{FF2B5EF4-FFF2-40B4-BE49-F238E27FC236}">
                <a16:creationId xmlns:a16="http://schemas.microsoft.com/office/drawing/2014/main" id="{4735BA90-D319-4F1C-99D7-594E979B9E6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a:extLst>
              <a:ext uri="{FF2B5EF4-FFF2-40B4-BE49-F238E27FC236}">
                <a16:creationId xmlns:a16="http://schemas.microsoft.com/office/drawing/2014/main" id="{A96D05A9-4B74-47EE-A800-244CDAE1CB3F}"/>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pPr>
              <a:defRPr/>
            </a:pPr>
            <a:fld id="{4D1DAF24-E533-46BD-BC2A-85C0EF1D4990}"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853C0-DE8B-4B84-BE41-1A2E092C630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d-ID"/>
          </a:p>
        </p:txBody>
      </p:sp>
      <p:sp>
        <p:nvSpPr>
          <p:cNvPr id="3" name="Date Placeholder 2">
            <a:extLst>
              <a:ext uri="{FF2B5EF4-FFF2-40B4-BE49-F238E27FC236}">
                <a16:creationId xmlns:a16="http://schemas.microsoft.com/office/drawing/2014/main" id="{40A9F473-2A24-4FCA-ABA0-69AECC791C0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799F9F-E44C-4A91-A593-DE0A0443FBA5}" type="datetimeFigureOut">
              <a:rPr lang="id-ID"/>
              <a:pPr>
                <a:defRPr/>
              </a:pPr>
              <a:t>16/04/2020</a:t>
            </a:fld>
            <a:endParaRPr lang="id-ID"/>
          </a:p>
        </p:txBody>
      </p:sp>
      <p:sp>
        <p:nvSpPr>
          <p:cNvPr id="4" name="Slide Image Placeholder 3">
            <a:extLst>
              <a:ext uri="{FF2B5EF4-FFF2-40B4-BE49-F238E27FC236}">
                <a16:creationId xmlns:a16="http://schemas.microsoft.com/office/drawing/2014/main" id="{459AD76B-A545-41A2-9C3F-138D6F6A7F0E}"/>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BF77688-77B4-47AD-90F9-BAC4AAF95AFD}"/>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AA715872-FB1C-4557-B5A3-7D3CFC26B3EB}"/>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d-ID"/>
          </a:p>
        </p:txBody>
      </p:sp>
      <p:sp>
        <p:nvSpPr>
          <p:cNvPr id="7" name="Slide Number Placeholder 6">
            <a:extLst>
              <a:ext uri="{FF2B5EF4-FFF2-40B4-BE49-F238E27FC236}">
                <a16:creationId xmlns:a16="http://schemas.microsoft.com/office/drawing/2014/main" id="{E3A4FBFD-FBA7-4A0B-9478-A8A354FC514C}"/>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47EC5E-E909-4E82-88F0-123AF44FA2F2}"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05957D5-F796-4AB5-8BC2-4516ECC5F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F1C6CF1-0C31-4D2B-8014-A02034DFC0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p>
        </p:txBody>
      </p:sp>
      <p:sp>
        <p:nvSpPr>
          <p:cNvPr id="11268" name="Slide Number Placeholder 3">
            <a:extLst>
              <a:ext uri="{FF2B5EF4-FFF2-40B4-BE49-F238E27FC236}">
                <a16:creationId xmlns:a16="http://schemas.microsoft.com/office/drawing/2014/main" id="{739CAC68-0036-4DBB-8C0D-8DA6C0A35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B4BACF-6DCA-4856-A23F-3D8BA5C57C9E}" type="slidenum">
              <a:rPr lang="id-ID" altLang="id-ID" smtClean="0">
                <a:latin typeface="Calibri" panose="020F0502020204030204" pitchFamily="34" charset="0"/>
              </a:rPr>
              <a:pPr/>
              <a:t>1</a:t>
            </a:fld>
            <a:endParaRPr lang="id-ID" altLang="id-ID">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2B723-4459-47EB-A266-96002034378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1416343-88B6-409F-AE78-0D940825DEFD}"/>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1EFD7C8-E59E-497A-A556-42663090366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82D9C1B-5436-4117-9BA2-0687F2F72049}"/>
              </a:ext>
            </a:extLst>
          </p:cNvPr>
          <p:cNvSpPr>
            <a:spLocks noGrp="1"/>
          </p:cNvSpPr>
          <p:nvPr>
            <p:ph type="dt" sz="half" idx="10"/>
          </p:nvPr>
        </p:nvSpPr>
        <p:spPr/>
        <p:txBody>
          <a:bodyPr/>
          <a:lstStyle>
            <a:lvl1pPr>
              <a:defRPr/>
            </a:lvl1pPr>
          </a:lstStyle>
          <a:p>
            <a:pPr>
              <a:defRPr/>
            </a:pPr>
            <a:fld id="{72E79123-3D9D-4813-9FAD-40EFE91042D8}" type="datetime1">
              <a:rPr lang="id-ID"/>
              <a:pPr>
                <a:defRPr/>
              </a:pPr>
              <a:t>16/04/2020</a:t>
            </a:fld>
            <a:endParaRPr lang="id-ID"/>
          </a:p>
        </p:txBody>
      </p:sp>
      <p:sp>
        <p:nvSpPr>
          <p:cNvPr id="8" name="Footer Placeholder 4">
            <a:extLst>
              <a:ext uri="{FF2B5EF4-FFF2-40B4-BE49-F238E27FC236}">
                <a16:creationId xmlns:a16="http://schemas.microsoft.com/office/drawing/2014/main" id="{7A19D155-32C9-4BF1-8A55-7EB28EEE508B}"/>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C0460565-6792-44D5-B5DF-69824B193BE6}"/>
              </a:ext>
            </a:extLst>
          </p:cNvPr>
          <p:cNvSpPr>
            <a:spLocks noGrp="1"/>
          </p:cNvSpPr>
          <p:nvPr>
            <p:ph type="sldNum" sz="quarter" idx="12"/>
          </p:nvPr>
        </p:nvSpPr>
        <p:spPr/>
        <p:txBody>
          <a:bodyPr/>
          <a:lstStyle>
            <a:lvl1pPr>
              <a:defRPr/>
            </a:lvl1pPr>
          </a:lstStyle>
          <a:p>
            <a:pPr>
              <a:defRPr/>
            </a:pPr>
            <a:fld id="{F0A4182B-ADC8-48A0-8AB2-D452105064B6}" type="slidenum">
              <a:rPr lang="id-ID" altLang="id-ID"/>
              <a:pPr>
                <a:defRPr/>
              </a:pPr>
              <a:t>‹#›</a:t>
            </a:fld>
            <a:endParaRPr lang="id-ID" altLang="id-ID"/>
          </a:p>
        </p:txBody>
      </p:sp>
    </p:spTree>
    <p:extLst>
      <p:ext uri="{BB962C8B-B14F-4D97-AF65-F5344CB8AC3E}">
        <p14:creationId xmlns:p14="http://schemas.microsoft.com/office/powerpoint/2010/main" val="427707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7A7947-3A3C-4630-BD39-5E333F605634}"/>
              </a:ext>
            </a:extLst>
          </p:cNvPr>
          <p:cNvSpPr>
            <a:spLocks noGrp="1"/>
          </p:cNvSpPr>
          <p:nvPr>
            <p:ph type="dt" sz="half" idx="10"/>
          </p:nvPr>
        </p:nvSpPr>
        <p:spPr/>
        <p:txBody>
          <a:bodyPr/>
          <a:lstStyle>
            <a:lvl1pPr>
              <a:defRPr/>
            </a:lvl1pPr>
          </a:lstStyle>
          <a:p>
            <a:pPr>
              <a:defRPr/>
            </a:pPr>
            <a:fld id="{D12C5A83-86A2-41C4-B8C2-1AEA6C92A26F}" type="datetime1">
              <a:rPr lang="id-ID"/>
              <a:pPr>
                <a:defRPr/>
              </a:pPr>
              <a:t>16/04/2020</a:t>
            </a:fld>
            <a:endParaRPr lang="id-ID"/>
          </a:p>
        </p:txBody>
      </p:sp>
      <p:sp>
        <p:nvSpPr>
          <p:cNvPr id="5" name="Footer Placeholder 4">
            <a:extLst>
              <a:ext uri="{FF2B5EF4-FFF2-40B4-BE49-F238E27FC236}">
                <a16:creationId xmlns:a16="http://schemas.microsoft.com/office/drawing/2014/main" id="{2D52776C-7852-4C9E-AA47-BB35FFB00EC5}"/>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E9620D75-5CFC-4C43-AC34-85E5D873E069}"/>
              </a:ext>
            </a:extLst>
          </p:cNvPr>
          <p:cNvSpPr>
            <a:spLocks noGrp="1"/>
          </p:cNvSpPr>
          <p:nvPr>
            <p:ph type="sldNum" sz="quarter" idx="12"/>
          </p:nvPr>
        </p:nvSpPr>
        <p:spPr/>
        <p:txBody>
          <a:bodyPr/>
          <a:lstStyle>
            <a:lvl1pPr>
              <a:defRPr/>
            </a:lvl1pPr>
          </a:lstStyle>
          <a:p>
            <a:pPr>
              <a:defRPr/>
            </a:pPr>
            <a:fld id="{010009B7-29C2-4D30-8BCC-6854BF357C98}" type="slidenum">
              <a:rPr lang="id-ID" altLang="id-ID"/>
              <a:pPr>
                <a:defRPr/>
              </a:pPr>
              <a:t>‹#›</a:t>
            </a:fld>
            <a:endParaRPr lang="id-ID" altLang="id-ID"/>
          </a:p>
        </p:txBody>
      </p:sp>
    </p:spTree>
    <p:extLst>
      <p:ext uri="{BB962C8B-B14F-4D97-AF65-F5344CB8AC3E}">
        <p14:creationId xmlns:p14="http://schemas.microsoft.com/office/powerpoint/2010/main" val="301686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ABCA74-0CB6-40D0-A2A3-76E72FFC2FF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2043C93-0732-4238-A532-4B5E4AEDE146}"/>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BC53FF9-6AAA-422E-A366-8D182D55AF29}"/>
              </a:ext>
            </a:extLst>
          </p:cNvPr>
          <p:cNvSpPr>
            <a:spLocks noGrp="1"/>
          </p:cNvSpPr>
          <p:nvPr>
            <p:ph type="dt" sz="half" idx="10"/>
          </p:nvPr>
        </p:nvSpPr>
        <p:spPr/>
        <p:txBody>
          <a:bodyPr/>
          <a:lstStyle>
            <a:lvl1pPr>
              <a:defRPr/>
            </a:lvl1pPr>
          </a:lstStyle>
          <a:p>
            <a:pPr>
              <a:defRPr/>
            </a:pPr>
            <a:fld id="{4B8A80C5-B786-4636-87C5-A82DD8B37AC3}" type="datetime1">
              <a:rPr lang="id-ID"/>
              <a:pPr>
                <a:defRPr/>
              </a:pPr>
              <a:t>16/04/2020</a:t>
            </a:fld>
            <a:endParaRPr lang="id-ID"/>
          </a:p>
        </p:txBody>
      </p:sp>
      <p:sp>
        <p:nvSpPr>
          <p:cNvPr id="7" name="Footer Placeholder 4">
            <a:extLst>
              <a:ext uri="{FF2B5EF4-FFF2-40B4-BE49-F238E27FC236}">
                <a16:creationId xmlns:a16="http://schemas.microsoft.com/office/drawing/2014/main" id="{FC1D7C1E-3355-4009-9220-4B3B406CFE67}"/>
              </a:ext>
            </a:extLst>
          </p:cNvPr>
          <p:cNvSpPr>
            <a:spLocks noGrp="1"/>
          </p:cNvSpPr>
          <p:nvPr>
            <p:ph type="ftr" sz="quarter" idx="11"/>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id="{6BEE1E51-3647-4692-8F1D-BFCE089E80E6}"/>
              </a:ext>
            </a:extLst>
          </p:cNvPr>
          <p:cNvSpPr>
            <a:spLocks noGrp="1"/>
          </p:cNvSpPr>
          <p:nvPr>
            <p:ph type="sldNum" sz="quarter" idx="12"/>
          </p:nvPr>
        </p:nvSpPr>
        <p:spPr/>
        <p:txBody>
          <a:bodyPr/>
          <a:lstStyle>
            <a:lvl1pPr>
              <a:defRPr/>
            </a:lvl1pPr>
          </a:lstStyle>
          <a:p>
            <a:pPr>
              <a:defRPr/>
            </a:pPr>
            <a:fld id="{ABDDF015-1F57-4D60-BFFA-E2C9693A0691}" type="slidenum">
              <a:rPr lang="id-ID" altLang="id-ID"/>
              <a:pPr>
                <a:defRPr/>
              </a:pPr>
              <a:t>‹#›</a:t>
            </a:fld>
            <a:endParaRPr lang="id-ID" altLang="id-ID"/>
          </a:p>
        </p:txBody>
      </p:sp>
    </p:spTree>
    <p:extLst>
      <p:ext uri="{BB962C8B-B14F-4D97-AF65-F5344CB8AC3E}">
        <p14:creationId xmlns:p14="http://schemas.microsoft.com/office/powerpoint/2010/main" val="336714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3D53602-8316-4128-9C1A-4F126B97D20F}"/>
              </a:ext>
            </a:extLst>
          </p:cNvPr>
          <p:cNvSpPr>
            <a:spLocks noGrp="1"/>
          </p:cNvSpPr>
          <p:nvPr>
            <p:ph type="dt" sz="half" idx="10"/>
          </p:nvPr>
        </p:nvSpPr>
        <p:spPr/>
        <p:txBody>
          <a:bodyPr/>
          <a:lstStyle>
            <a:lvl1pPr>
              <a:defRPr/>
            </a:lvl1pPr>
          </a:lstStyle>
          <a:p>
            <a:pPr>
              <a:defRPr/>
            </a:pPr>
            <a:fld id="{9A84F13A-E145-4785-BAEA-EC4D5D7D068D}" type="datetime1">
              <a:rPr lang="id-ID"/>
              <a:pPr>
                <a:defRPr/>
              </a:pPr>
              <a:t>16/04/2020</a:t>
            </a:fld>
            <a:endParaRPr lang="id-ID"/>
          </a:p>
        </p:txBody>
      </p:sp>
      <p:sp>
        <p:nvSpPr>
          <p:cNvPr id="5" name="Footer Placeholder 4">
            <a:extLst>
              <a:ext uri="{FF2B5EF4-FFF2-40B4-BE49-F238E27FC236}">
                <a16:creationId xmlns:a16="http://schemas.microsoft.com/office/drawing/2014/main" id="{F6EB2B62-62CA-4358-90A3-CEA40051F797}"/>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759AAC5E-C5F5-4FB3-BF88-C7668D37071D}"/>
              </a:ext>
            </a:extLst>
          </p:cNvPr>
          <p:cNvSpPr>
            <a:spLocks noGrp="1"/>
          </p:cNvSpPr>
          <p:nvPr>
            <p:ph type="sldNum" sz="quarter" idx="12"/>
          </p:nvPr>
        </p:nvSpPr>
        <p:spPr/>
        <p:txBody>
          <a:bodyPr/>
          <a:lstStyle>
            <a:lvl1pPr>
              <a:defRPr/>
            </a:lvl1pPr>
          </a:lstStyle>
          <a:p>
            <a:pPr>
              <a:defRPr/>
            </a:pPr>
            <a:fld id="{B6EFC37D-1828-4BBF-A8C2-9D474EF9E366}" type="slidenum">
              <a:rPr lang="id-ID" altLang="id-ID"/>
              <a:pPr>
                <a:defRPr/>
              </a:pPr>
              <a:t>‹#›</a:t>
            </a:fld>
            <a:endParaRPr lang="id-ID" altLang="id-ID"/>
          </a:p>
        </p:txBody>
      </p:sp>
    </p:spTree>
    <p:extLst>
      <p:ext uri="{BB962C8B-B14F-4D97-AF65-F5344CB8AC3E}">
        <p14:creationId xmlns:p14="http://schemas.microsoft.com/office/powerpoint/2010/main" val="421008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2A93E-C6B8-41B0-83FA-F5A41A0B19C2}"/>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84D0EF0-41D3-48EC-96F0-1AEFDFC98426}"/>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A34AB2C-1B6B-4EFA-98EA-AC55A14FAF63}"/>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1DA4D12-0CF3-4BEB-8C45-7E6EF0EC87E2}"/>
              </a:ext>
            </a:extLst>
          </p:cNvPr>
          <p:cNvSpPr>
            <a:spLocks noGrp="1"/>
          </p:cNvSpPr>
          <p:nvPr>
            <p:ph type="dt" sz="half" idx="10"/>
          </p:nvPr>
        </p:nvSpPr>
        <p:spPr/>
        <p:txBody>
          <a:bodyPr/>
          <a:lstStyle>
            <a:lvl1pPr>
              <a:defRPr/>
            </a:lvl1pPr>
          </a:lstStyle>
          <a:p>
            <a:pPr>
              <a:defRPr/>
            </a:pPr>
            <a:fld id="{E0C705C7-B3F1-4771-96EA-8681343B1294}" type="datetime1">
              <a:rPr lang="id-ID"/>
              <a:pPr>
                <a:defRPr/>
              </a:pPr>
              <a:t>16/04/2020</a:t>
            </a:fld>
            <a:endParaRPr lang="id-ID"/>
          </a:p>
        </p:txBody>
      </p:sp>
      <p:sp>
        <p:nvSpPr>
          <p:cNvPr id="8" name="Footer Placeholder 4">
            <a:extLst>
              <a:ext uri="{FF2B5EF4-FFF2-40B4-BE49-F238E27FC236}">
                <a16:creationId xmlns:a16="http://schemas.microsoft.com/office/drawing/2014/main" id="{7E95BE06-8897-4083-95FB-43CD515EF035}"/>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AF33B90-9DF9-4FD7-94CA-4F1A2248D3AF}"/>
              </a:ext>
            </a:extLst>
          </p:cNvPr>
          <p:cNvSpPr>
            <a:spLocks noGrp="1"/>
          </p:cNvSpPr>
          <p:nvPr>
            <p:ph type="sldNum" sz="quarter" idx="12"/>
          </p:nvPr>
        </p:nvSpPr>
        <p:spPr/>
        <p:txBody>
          <a:bodyPr/>
          <a:lstStyle>
            <a:lvl1pPr>
              <a:defRPr/>
            </a:lvl1pPr>
          </a:lstStyle>
          <a:p>
            <a:pPr>
              <a:defRPr/>
            </a:pPr>
            <a:fld id="{D5FB9780-83EA-4965-998D-3DAD5C67A826}" type="slidenum">
              <a:rPr lang="id-ID" altLang="id-ID"/>
              <a:pPr>
                <a:defRPr/>
              </a:pPr>
              <a:t>‹#›</a:t>
            </a:fld>
            <a:endParaRPr lang="id-ID" altLang="id-ID"/>
          </a:p>
        </p:txBody>
      </p:sp>
    </p:spTree>
    <p:extLst>
      <p:ext uri="{BB962C8B-B14F-4D97-AF65-F5344CB8AC3E}">
        <p14:creationId xmlns:p14="http://schemas.microsoft.com/office/powerpoint/2010/main" val="390852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B1B2A2F-0A47-4EBB-BAE9-AF5466B02CCE}"/>
              </a:ext>
            </a:extLst>
          </p:cNvPr>
          <p:cNvSpPr>
            <a:spLocks noGrp="1"/>
          </p:cNvSpPr>
          <p:nvPr>
            <p:ph type="dt" sz="half" idx="10"/>
          </p:nvPr>
        </p:nvSpPr>
        <p:spPr/>
        <p:txBody>
          <a:bodyPr/>
          <a:lstStyle>
            <a:lvl1pPr>
              <a:defRPr/>
            </a:lvl1pPr>
          </a:lstStyle>
          <a:p>
            <a:pPr>
              <a:defRPr/>
            </a:pPr>
            <a:fld id="{A6B665DB-BCA7-4BC8-B404-672F50C7162B}" type="datetime1">
              <a:rPr lang="id-ID"/>
              <a:pPr>
                <a:defRPr/>
              </a:pPr>
              <a:t>16/04/2020</a:t>
            </a:fld>
            <a:endParaRPr lang="id-ID"/>
          </a:p>
        </p:txBody>
      </p:sp>
      <p:sp>
        <p:nvSpPr>
          <p:cNvPr id="6" name="Footer Placeholder 4">
            <a:extLst>
              <a:ext uri="{FF2B5EF4-FFF2-40B4-BE49-F238E27FC236}">
                <a16:creationId xmlns:a16="http://schemas.microsoft.com/office/drawing/2014/main" id="{53EFA0E3-AD63-4EDA-8D18-1C3C2CF048BB}"/>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2839D64D-1CE6-49FE-A232-BD755A8C6023}"/>
              </a:ext>
            </a:extLst>
          </p:cNvPr>
          <p:cNvSpPr>
            <a:spLocks noGrp="1"/>
          </p:cNvSpPr>
          <p:nvPr>
            <p:ph type="sldNum" sz="quarter" idx="12"/>
          </p:nvPr>
        </p:nvSpPr>
        <p:spPr/>
        <p:txBody>
          <a:bodyPr/>
          <a:lstStyle>
            <a:lvl1pPr>
              <a:defRPr/>
            </a:lvl1pPr>
          </a:lstStyle>
          <a:p>
            <a:pPr>
              <a:defRPr/>
            </a:pPr>
            <a:fld id="{06DB769F-AEF7-44E3-8FB1-B63DF2D9B542}" type="slidenum">
              <a:rPr lang="id-ID" altLang="id-ID"/>
              <a:pPr>
                <a:defRPr/>
              </a:pPr>
              <a:t>‹#›</a:t>
            </a:fld>
            <a:endParaRPr lang="id-ID" altLang="id-ID"/>
          </a:p>
        </p:txBody>
      </p:sp>
    </p:spTree>
    <p:extLst>
      <p:ext uri="{BB962C8B-B14F-4D97-AF65-F5344CB8AC3E}">
        <p14:creationId xmlns:p14="http://schemas.microsoft.com/office/powerpoint/2010/main" val="356579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E311BED-C243-4F57-A3C6-0684ACA47B37}"/>
              </a:ext>
            </a:extLst>
          </p:cNvPr>
          <p:cNvSpPr>
            <a:spLocks noGrp="1"/>
          </p:cNvSpPr>
          <p:nvPr>
            <p:ph type="dt" sz="half" idx="10"/>
          </p:nvPr>
        </p:nvSpPr>
        <p:spPr/>
        <p:txBody>
          <a:bodyPr/>
          <a:lstStyle>
            <a:lvl1pPr>
              <a:defRPr/>
            </a:lvl1pPr>
          </a:lstStyle>
          <a:p>
            <a:pPr>
              <a:defRPr/>
            </a:pPr>
            <a:fld id="{FA074681-4645-4208-B6B2-218446AB4E06}" type="datetime1">
              <a:rPr lang="id-ID"/>
              <a:pPr>
                <a:defRPr/>
              </a:pPr>
              <a:t>16/04/2020</a:t>
            </a:fld>
            <a:endParaRPr lang="id-ID"/>
          </a:p>
        </p:txBody>
      </p:sp>
      <p:sp>
        <p:nvSpPr>
          <p:cNvPr id="8" name="Footer Placeholder 4">
            <a:extLst>
              <a:ext uri="{FF2B5EF4-FFF2-40B4-BE49-F238E27FC236}">
                <a16:creationId xmlns:a16="http://schemas.microsoft.com/office/drawing/2014/main" id="{7B03357F-64B5-41E7-A6E2-859752C82820}"/>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083C026-79AF-4332-A0C6-D9C0BC1E57FA}"/>
              </a:ext>
            </a:extLst>
          </p:cNvPr>
          <p:cNvSpPr>
            <a:spLocks noGrp="1"/>
          </p:cNvSpPr>
          <p:nvPr>
            <p:ph type="sldNum" sz="quarter" idx="12"/>
          </p:nvPr>
        </p:nvSpPr>
        <p:spPr/>
        <p:txBody>
          <a:bodyPr/>
          <a:lstStyle>
            <a:lvl1pPr>
              <a:defRPr/>
            </a:lvl1pPr>
          </a:lstStyle>
          <a:p>
            <a:pPr>
              <a:defRPr/>
            </a:pPr>
            <a:fld id="{BA562D67-8177-430A-996F-3E08E71DF7CA}" type="slidenum">
              <a:rPr lang="id-ID" altLang="id-ID"/>
              <a:pPr>
                <a:defRPr/>
              </a:pPr>
              <a:t>‹#›</a:t>
            </a:fld>
            <a:endParaRPr lang="id-ID" altLang="id-ID"/>
          </a:p>
        </p:txBody>
      </p:sp>
    </p:spTree>
    <p:extLst>
      <p:ext uri="{BB962C8B-B14F-4D97-AF65-F5344CB8AC3E}">
        <p14:creationId xmlns:p14="http://schemas.microsoft.com/office/powerpoint/2010/main" val="45016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7E8C865-A593-4ABA-8DBC-DC48B7155322}"/>
              </a:ext>
            </a:extLst>
          </p:cNvPr>
          <p:cNvSpPr>
            <a:spLocks noGrp="1"/>
          </p:cNvSpPr>
          <p:nvPr>
            <p:ph type="dt" sz="half" idx="10"/>
          </p:nvPr>
        </p:nvSpPr>
        <p:spPr/>
        <p:txBody>
          <a:bodyPr/>
          <a:lstStyle>
            <a:lvl1pPr>
              <a:defRPr/>
            </a:lvl1pPr>
          </a:lstStyle>
          <a:p>
            <a:pPr>
              <a:defRPr/>
            </a:pPr>
            <a:fld id="{3801FAA0-6CCF-43BD-A594-01E3BF8C3EBC}" type="datetime1">
              <a:rPr lang="id-ID"/>
              <a:pPr>
                <a:defRPr/>
              </a:pPr>
              <a:t>16/04/2020</a:t>
            </a:fld>
            <a:endParaRPr lang="id-ID"/>
          </a:p>
        </p:txBody>
      </p:sp>
      <p:sp>
        <p:nvSpPr>
          <p:cNvPr id="4" name="Footer Placeholder 4">
            <a:extLst>
              <a:ext uri="{FF2B5EF4-FFF2-40B4-BE49-F238E27FC236}">
                <a16:creationId xmlns:a16="http://schemas.microsoft.com/office/drawing/2014/main" id="{179E0D36-841C-4C43-8555-C136BC5F2EA1}"/>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F0BB1E2F-D155-42D6-AB91-94B7F8AFB845}"/>
              </a:ext>
            </a:extLst>
          </p:cNvPr>
          <p:cNvSpPr>
            <a:spLocks noGrp="1"/>
          </p:cNvSpPr>
          <p:nvPr>
            <p:ph type="sldNum" sz="quarter" idx="12"/>
          </p:nvPr>
        </p:nvSpPr>
        <p:spPr/>
        <p:txBody>
          <a:bodyPr/>
          <a:lstStyle>
            <a:lvl1pPr>
              <a:defRPr/>
            </a:lvl1pPr>
          </a:lstStyle>
          <a:p>
            <a:pPr>
              <a:defRPr/>
            </a:pPr>
            <a:fld id="{C1D22EB5-BBDE-4DAA-BB97-6EEDC055D06A}" type="slidenum">
              <a:rPr lang="id-ID" altLang="id-ID"/>
              <a:pPr>
                <a:defRPr/>
              </a:pPr>
              <a:t>‹#›</a:t>
            </a:fld>
            <a:endParaRPr lang="id-ID" altLang="id-ID"/>
          </a:p>
        </p:txBody>
      </p:sp>
    </p:spTree>
    <p:extLst>
      <p:ext uri="{BB962C8B-B14F-4D97-AF65-F5344CB8AC3E}">
        <p14:creationId xmlns:p14="http://schemas.microsoft.com/office/powerpoint/2010/main" val="291668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019DCF-E7A0-47E1-8200-C27765C78BBD}"/>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DEBD5778-9283-4F3B-A7EE-F9873BDEFAB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9F0DB93C-A812-4DC2-9792-B41666ECD972}"/>
              </a:ext>
            </a:extLst>
          </p:cNvPr>
          <p:cNvSpPr>
            <a:spLocks noGrp="1"/>
          </p:cNvSpPr>
          <p:nvPr>
            <p:ph type="dt" sz="half" idx="10"/>
          </p:nvPr>
        </p:nvSpPr>
        <p:spPr/>
        <p:txBody>
          <a:bodyPr/>
          <a:lstStyle>
            <a:lvl1pPr>
              <a:defRPr/>
            </a:lvl1pPr>
          </a:lstStyle>
          <a:p>
            <a:pPr>
              <a:defRPr/>
            </a:pPr>
            <a:fld id="{ED83C3AC-6BF5-4468-8CB7-1095D14EFAEF}" type="datetime1">
              <a:rPr lang="id-ID"/>
              <a:pPr>
                <a:defRPr/>
              </a:pPr>
              <a:t>16/04/2020</a:t>
            </a:fld>
            <a:endParaRPr lang="id-ID"/>
          </a:p>
        </p:txBody>
      </p:sp>
      <p:sp>
        <p:nvSpPr>
          <p:cNvPr id="5" name="Footer Placeholder 7">
            <a:extLst>
              <a:ext uri="{FF2B5EF4-FFF2-40B4-BE49-F238E27FC236}">
                <a16:creationId xmlns:a16="http://schemas.microsoft.com/office/drawing/2014/main" id="{1D0D0348-CC19-4D1C-975C-5BFF0213A4A2}"/>
              </a:ext>
            </a:extLst>
          </p:cNvPr>
          <p:cNvSpPr>
            <a:spLocks noGrp="1"/>
          </p:cNvSpPr>
          <p:nvPr>
            <p:ph type="ftr" sz="quarter" idx="11"/>
          </p:nvPr>
        </p:nvSpPr>
        <p:spPr/>
        <p:txBody>
          <a:bodyPr/>
          <a:lstStyle>
            <a:lvl1pPr>
              <a:defRPr>
                <a:solidFill>
                  <a:srgbClr val="FFFFFF"/>
                </a:solidFill>
              </a:defRPr>
            </a:lvl1pPr>
          </a:lstStyle>
          <a:p>
            <a:pPr>
              <a:defRPr/>
            </a:pPr>
            <a:endParaRPr lang="id-ID"/>
          </a:p>
        </p:txBody>
      </p:sp>
      <p:sp>
        <p:nvSpPr>
          <p:cNvPr id="6" name="Slide Number Placeholder 8">
            <a:extLst>
              <a:ext uri="{FF2B5EF4-FFF2-40B4-BE49-F238E27FC236}">
                <a16:creationId xmlns:a16="http://schemas.microsoft.com/office/drawing/2014/main" id="{98DE07BB-3903-4C53-915B-CBDA68DC926B}"/>
              </a:ext>
            </a:extLst>
          </p:cNvPr>
          <p:cNvSpPr>
            <a:spLocks noGrp="1"/>
          </p:cNvSpPr>
          <p:nvPr>
            <p:ph type="sldNum" sz="quarter" idx="12"/>
          </p:nvPr>
        </p:nvSpPr>
        <p:spPr/>
        <p:txBody>
          <a:bodyPr/>
          <a:lstStyle>
            <a:lvl1pPr>
              <a:defRPr/>
            </a:lvl1pPr>
          </a:lstStyle>
          <a:p>
            <a:pPr>
              <a:defRPr/>
            </a:pPr>
            <a:fld id="{560F9313-E267-418F-A33B-8144455E5337}" type="slidenum">
              <a:rPr lang="id-ID" altLang="id-ID"/>
              <a:pPr>
                <a:defRPr/>
              </a:pPr>
              <a:t>‹#›</a:t>
            </a:fld>
            <a:endParaRPr lang="id-ID" altLang="id-ID"/>
          </a:p>
        </p:txBody>
      </p:sp>
    </p:spTree>
    <p:extLst>
      <p:ext uri="{BB962C8B-B14F-4D97-AF65-F5344CB8AC3E}">
        <p14:creationId xmlns:p14="http://schemas.microsoft.com/office/powerpoint/2010/main" val="328489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B606AE-09C6-47D6-877C-56D1B1F84DD7}"/>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B4043A2-630E-4FC0-BF21-EEC3A65A73C3}"/>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A02EDE6-465D-4539-9F4B-1DCBF157EC95}"/>
              </a:ext>
            </a:extLst>
          </p:cNvPr>
          <p:cNvSpPr>
            <a:spLocks noGrp="1"/>
          </p:cNvSpPr>
          <p:nvPr>
            <p:ph type="dt" sz="half" idx="10"/>
          </p:nvPr>
        </p:nvSpPr>
        <p:spPr>
          <a:xfrm>
            <a:off x="349250" y="6459538"/>
            <a:ext cx="1963738" cy="365125"/>
          </a:xfrm>
        </p:spPr>
        <p:txBody>
          <a:bodyPr/>
          <a:lstStyle>
            <a:lvl1pPr algn="l">
              <a:defRPr/>
            </a:lvl1pPr>
          </a:lstStyle>
          <a:p>
            <a:pPr>
              <a:defRPr/>
            </a:pPr>
            <a:fld id="{24D5DD46-5E9A-4ACD-B697-95845F888D0C}" type="datetime1">
              <a:rPr lang="id-ID"/>
              <a:pPr>
                <a:defRPr/>
              </a:pPr>
              <a:t>16/04/2020</a:t>
            </a:fld>
            <a:endParaRPr lang="id-ID"/>
          </a:p>
        </p:txBody>
      </p:sp>
      <p:sp>
        <p:nvSpPr>
          <p:cNvPr id="8" name="Footer Placeholder 5">
            <a:extLst>
              <a:ext uri="{FF2B5EF4-FFF2-40B4-BE49-F238E27FC236}">
                <a16:creationId xmlns:a16="http://schemas.microsoft.com/office/drawing/2014/main" id="{C0CF826E-CADB-44B6-81F5-E84F0F367414}"/>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id-ID"/>
          </a:p>
        </p:txBody>
      </p:sp>
      <p:sp>
        <p:nvSpPr>
          <p:cNvPr id="9" name="Slide Number Placeholder 6">
            <a:extLst>
              <a:ext uri="{FF2B5EF4-FFF2-40B4-BE49-F238E27FC236}">
                <a16:creationId xmlns:a16="http://schemas.microsoft.com/office/drawing/2014/main" id="{5798C6E0-86E0-4098-A164-AB00B3F82150}"/>
              </a:ext>
            </a:extLst>
          </p:cNvPr>
          <p:cNvSpPr>
            <a:spLocks noGrp="1"/>
          </p:cNvSpPr>
          <p:nvPr>
            <p:ph type="sldNum" sz="quarter" idx="12"/>
          </p:nvPr>
        </p:nvSpPr>
        <p:spPr/>
        <p:txBody>
          <a:bodyPr/>
          <a:lstStyle>
            <a:lvl1pPr>
              <a:defRPr>
                <a:solidFill>
                  <a:schemeClr val="tx2"/>
                </a:solidFill>
              </a:defRPr>
            </a:lvl1pPr>
          </a:lstStyle>
          <a:p>
            <a:pPr>
              <a:defRPr/>
            </a:pPr>
            <a:fld id="{75063144-A324-48E7-9710-B3D71F96104F}" type="slidenum">
              <a:rPr lang="id-ID" altLang="id-ID"/>
              <a:pPr>
                <a:defRPr/>
              </a:pPr>
              <a:t>‹#›</a:t>
            </a:fld>
            <a:endParaRPr lang="id-ID" altLang="id-ID"/>
          </a:p>
        </p:txBody>
      </p:sp>
    </p:spTree>
    <p:extLst>
      <p:ext uri="{BB962C8B-B14F-4D97-AF65-F5344CB8AC3E}">
        <p14:creationId xmlns:p14="http://schemas.microsoft.com/office/powerpoint/2010/main" val="99589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50D896-4D02-4148-91A8-927AE9533648}"/>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A16DA44-C893-4D20-92ED-05F117489555}"/>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2B1F638-F340-443D-B087-45E64F0E7FF5}"/>
              </a:ext>
            </a:extLst>
          </p:cNvPr>
          <p:cNvSpPr>
            <a:spLocks noGrp="1"/>
          </p:cNvSpPr>
          <p:nvPr>
            <p:ph type="dt" sz="half" idx="10"/>
          </p:nvPr>
        </p:nvSpPr>
        <p:spPr/>
        <p:txBody>
          <a:bodyPr/>
          <a:lstStyle>
            <a:lvl1pPr>
              <a:defRPr/>
            </a:lvl1pPr>
          </a:lstStyle>
          <a:p>
            <a:pPr>
              <a:defRPr/>
            </a:pPr>
            <a:fld id="{DF912556-DEAD-4208-AA5A-67B7F5F3639F}" type="datetime1">
              <a:rPr lang="id-ID"/>
              <a:pPr>
                <a:defRPr/>
              </a:pPr>
              <a:t>16/04/2020</a:t>
            </a:fld>
            <a:endParaRPr lang="id-ID"/>
          </a:p>
        </p:txBody>
      </p:sp>
      <p:sp>
        <p:nvSpPr>
          <p:cNvPr id="8" name="Footer Placeholder 5">
            <a:extLst>
              <a:ext uri="{FF2B5EF4-FFF2-40B4-BE49-F238E27FC236}">
                <a16:creationId xmlns:a16="http://schemas.microsoft.com/office/drawing/2014/main" id="{8D0180AA-16D7-4D0C-B2E9-EBB31ECD4D35}"/>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6">
            <a:extLst>
              <a:ext uri="{FF2B5EF4-FFF2-40B4-BE49-F238E27FC236}">
                <a16:creationId xmlns:a16="http://schemas.microsoft.com/office/drawing/2014/main" id="{AA6C16B3-F7A1-4B0B-AB12-CCE89B1C9A69}"/>
              </a:ext>
            </a:extLst>
          </p:cNvPr>
          <p:cNvSpPr>
            <a:spLocks noGrp="1"/>
          </p:cNvSpPr>
          <p:nvPr>
            <p:ph type="sldNum" sz="quarter" idx="12"/>
          </p:nvPr>
        </p:nvSpPr>
        <p:spPr/>
        <p:txBody>
          <a:bodyPr/>
          <a:lstStyle>
            <a:lvl1pPr>
              <a:defRPr/>
            </a:lvl1pPr>
          </a:lstStyle>
          <a:p>
            <a:pPr>
              <a:defRPr/>
            </a:pPr>
            <a:fld id="{81C488D2-C350-4D18-954C-38886101C228}" type="slidenum">
              <a:rPr lang="id-ID" altLang="id-ID"/>
              <a:pPr>
                <a:defRPr/>
              </a:pPr>
              <a:t>‹#›</a:t>
            </a:fld>
            <a:endParaRPr lang="id-ID" altLang="id-ID"/>
          </a:p>
        </p:txBody>
      </p:sp>
    </p:spTree>
    <p:extLst>
      <p:ext uri="{BB962C8B-B14F-4D97-AF65-F5344CB8AC3E}">
        <p14:creationId xmlns:p14="http://schemas.microsoft.com/office/powerpoint/2010/main" val="61953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1C6F6-527A-4680-9167-E3FF8D41F06B}"/>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86498028-2743-43FB-AAD4-037B85B4BE24}"/>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E7268D92-0587-426A-8BC9-A0A1105EF6B9}"/>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31274067-06E1-43A4-9B54-C1A1572D8927}"/>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a:extLst>
              <a:ext uri="{FF2B5EF4-FFF2-40B4-BE49-F238E27FC236}">
                <a16:creationId xmlns:a16="http://schemas.microsoft.com/office/drawing/2014/main" id="{14592DBD-E6C5-4891-909C-2674BA0F0773}"/>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fld id="{49040596-60B7-434A-9408-537016D24859}" type="datetime1">
              <a:rPr lang="id-ID"/>
              <a:pPr>
                <a:defRPr/>
              </a:pPr>
              <a:t>16/04/2020</a:t>
            </a:fld>
            <a:endParaRPr lang="id-ID"/>
          </a:p>
        </p:txBody>
      </p:sp>
      <p:sp>
        <p:nvSpPr>
          <p:cNvPr id="5" name="Footer Placeholder 4">
            <a:extLst>
              <a:ext uri="{FF2B5EF4-FFF2-40B4-BE49-F238E27FC236}">
                <a16:creationId xmlns:a16="http://schemas.microsoft.com/office/drawing/2014/main" id="{85DAC1B5-8572-4BCE-935A-CA7D56937A79}"/>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id-ID"/>
          </a:p>
        </p:txBody>
      </p:sp>
      <p:sp>
        <p:nvSpPr>
          <p:cNvPr id="6" name="Slide Number Placeholder 5">
            <a:extLst>
              <a:ext uri="{FF2B5EF4-FFF2-40B4-BE49-F238E27FC236}">
                <a16:creationId xmlns:a16="http://schemas.microsoft.com/office/drawing/2014/main" id="{CFE81744-D74E-47B9-96B9-E41E5B571349}"/>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A10F6051-C9E2-400D-ABFF-03E04FB15A3C}" type="slidenum">
              <a:rPr lang="id-ID" altLang="id-ID"/>
              <a:pPr>
                <a:defRPr/>
              </a:pPr>
              <a:t>‹#›</a:t>
            </a:fld>
            <a:endParaRPr lang="id-ID" altLang="id-ID"/>
          </a:p>
        </p:txBody>
      </p:sp>
      <p:cxnSp>
        <p:nvCxnSpPr>
          <p:cNvPr id="10" name="Straight Connector 9">
            <a:extLst>
              <a:ext uri="{FF2B5EF4-FFF2-40B4-BE49-F238E27FC236}">
                <a16:creationId xmlns:a16="http://schemas.microsoft.com/office/drawing/2014/main" id="{7709CEAF-5D99-4090-AAA7-A33B4602096A}"/>
              </a:ext>
            </a:extLst>
          </p:cNvPr>
          <p:cNvCxnSpPr/>
          <p:nvPr/>
        </p:nvCxnSpPr>
        <p:spPr>
          <a:xfrm>
            <a:off x="895350" y="1412875"/>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0" r:id="rId1"/>
    <p:sldLayoutId id="2147483795" r:id="rId2"/>
    <p:sldLayoutId id="2147483801" r:id="rId3"/>
    <p:sldLayoutId id="2147483796" r:id="rId4"/>
    <p:sldLayoutId id="2147483797" r:id="rId5"/>
    <p:sldLayoutId id="2147483798" r:id="rId6"/>
    <p:sldLayoutId id="2147483802" r:id="rId7"/>
    <p:sldLayoutId id="2147483803" r:id="rId8"/>
    <p:sldLayoutId id="2147483804" r:id="rId9"/>
    <p:sldLayoutId id="2147483799" r:id="rId10"/>
    <p:sldLayoutId id="2147483805"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304FC3A-2F32-410C-A1E6-C0F13EB9C8F7}"/>
              </a:ext>
            </a:extLst>
          </p:cNvPr>
          <p:cNvSpPr>
            <a:spLocks noGrp="1"/>
          </p:cNvSpPr>
          <p:nvPr>
            <p:ph type="ctrTitle"/>
          </p:nvPr>
        </p:nvSpPr>
        <p:spPr>
          <a:xfrm>
            <a:off x="822325" y="758825"/>
            <a:ext cx="7543800" cy="3565525"/>
          </a:xfrm>
        </p:spPr>
        <p:txBody>
          <a:bodyPr anchor="ctr"/>
          <a:lstStyle/>
          <a:p>
            <a:pPr algn="ctr" eaLnBrk="1" fontAlgn="auto" hangingPunct="1">
              <a:spcAft>
                <a:spcPts val="0"/>
              </a:spcAft>
              <a:defRPr/>
            </a:pPr>
            <a:r>
              <a:rPr lang="id-ID" altLang="id-ID" dirty="0"/>
              <a:t>Desain Komunikasi Visual</a:t>
            </a:r>
          </a:p>
        </p:txBody>
      </p:sp>
      <p:sp>
        <p:nvSpPr>
          <p:cNvPr id="2" name="Slide Number Placeholder 1">
            <a:extLst>
              <a:ext uri="{FF2B5EF4-FFF2-40B4-BE49-F238E27FC236}">
                <a16:creationId xmlns:a16="http://schemas.microsoft.com/office/drawing/2014/main" id="{9C3BAE5E-D1B9-4DAD-9705-D3D9B105EEB5}"/>
              </a:ext>
            </a:extLst>
          </p:cNvPr>
          <p:cNvSpPr>
            <a:spLocks noGrp="1"/>
          </p:cNvSpPr>
          <p:nvPr>
            <p:ph type="sldNum" sz="quarter" idx="12"/>
          </p:nvPr>
        </p:nvSpPr>
        <p:spPr/>
        <p:txBody>
          <a:bodyPr/>
          <a:lstStyle/>
          <a:p>
            <a:pPr>
              <a:defRPr/>
            </a:pPr>
            <a:fld id="{4E569997-35EB-45A0-B200-F07C6152D2A5}" type="slidenum">
              <a:rPr lang="id-ID" altLang="id-ID" smtClean="0"/>
              <a:pPr>
                <a:defRPr/>
              </a:pPr>
              <a:t>1</a:t>
            </a:fld>
            <a:endParaRPr lang="id-ID" altLang="id-ID"/>
          </a:p>
        </p:txBody>
      </p:sp>
      <p:pic>
        <p:nvPicPr>
          <p:cNvPr id="10244" name="Picture 2">
            <a:extLst>
              <a:ext uri="{FF2B5EF4-FFF2-40B4-BE49-F238E27FC236}">
                <a16:creationId xmlns:a16="http://schemas.microsoft.com/office/drawing/2014/main" id="{C16BCCDF-5BD5-4A2F-A816-22C665D165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084763"/>
            <a:ext cx="1431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a:extLst>
              <a:ext uri="{FF2B5EF4-FFF2-40B4-BE49-F238E27FC236}">
                <a16:creationId xmlns:a16="http://schemas.microsoft.com/office/drawing/2014/main" id="{61577669-50A0-48C1-A902-DAFB76BD4A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122863"/>
            <a:ext cx="1543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a:extLst>
              <a:ext uri="{FF2B5EF4-FFF2-40B4-BE49-F238E27FC236}">
                <a16:creationId xmlns:a16="http://schemas.microsoft.com/office/drawing/2014/main" id="{2134F700-C8E0-4E7E-A536-2500EA3636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312738"/>
            <a:ext cx="873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a:extLst>
              <a:ext uri="{FF2B5EF4-FFF2-40B4-BE49-F238E27FC236}">
                <a16:creationId xmlns:a16="http://schemas.microsoft.com/office/drawing/2014/main" id="{DF080034-FA36-418B-AF7D-2478B2B31C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450" y="271463"/>
            <a:ext cx="13271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4FA3-93CF-4EE3-8974-69B9F13A2310}"/>
              </a:ext>
            </a:extLst>
          </p:cNvPr>
          <p:cNvSpPr>
            <a:spLocks noGrp="1"/>
          </p:cNvSpPr>
          <p:nvPr>
            <p:ph type="title"/>
          </p:nvPr>
        </p:nvSpPr>
        <p:spPr>
          <a:xfrm>
            <a:off x="822325" y="287338"/>
            <a:ext cx="7543800" cy="909637"/>
          </a:xfrm>
        </p:spPr>
        <p:txBody>
          <a:bodyPr>
            <a:normAutofit fontScale="90000"/>
          </a:bodyPr>
          <a:lstStyle/>
          <a:p>
            <a:pPr>
              <a:defRPr/>
            </a:pPr>
            <a:r>
              <a:rPr lang="id-ID" dirty="0"/>
              <a:t>Contoh Titik Fokus dalam Desain</a:t>
            </a:r>
          </a:p>
        </p:txBody>
      </p:sp>
      <p:sp>
        <p:nvSpPr>
          <p:cNvPr id="4" name="Slide Number Placeholder 3">
            <a:extLst>
              <a:ext uri="{FF2B5EF4-FFF2-40B4-BE49-F238E27FC236}">
                <a16:creationId xmlns:a16="http://schemas.microsoft.com/office/drawing/2014/main" id="{0AA84655-2FC6-40C8-BE43-3AC60ADB19E8}"/>
              </a:ext>
            </a:extLst>
          </p:cNvPr>
          <p:cNvSpPr>
            <a:spLocks noGrp="1"/>
          </p:cNvSpPr>
          <p:nvPr>
            <p:ph type="sldNum" sz="quarter" idx="12"/>
          </p:nvPr>
        </p:nvSpPr>
        <p:spPr/>
        <p:txBody>
          <a:bodyPr/>
          <a:lstStyle/>
          <a:p>
            <a:pPr>
              <a:defRPr/>
            </a:pPr>
            <a:fld id="{5FCCAEDB-7892-4463-9D91-397957463404}" type="slidenum">
              <a:rPr lang="id-ID" altLang="id-ID" smtClean="0"/>
              <a:pPr>
                <a:defRPr/>
              </a:pPr>
              <a:t>10</a:t>
            </a:fld>
            <a:endParaRPr lang="id-ID" altLang="id-ID"/>
          </a:p>
        </p:txBody>
      </p:sp>
      <p:pic>
        <p:nvPicPr>
          <p:cNvPr id="20484" name="Picture 2">
            <a:extLst>
              <a:ext uri="{FF2B5EF4-FFF2-40B4-BE49-F238E27FC236}">
                <a16:creationId xmlns:a16="http://schemas.microsoft.com/office/drawing/2014/main" id="{DEA01CDA-184F-48FD-A1B4-749DD1C52A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27338" y="2576513"/>
            <a:ext cx="3533775" cy="256222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FD01-AC99-4220-92F1-58BB33E02455}"/>
              </a:ext>
            </a:extLst>
          </p:cNvPr>
          <p:cNvSpPr>
            <a:spLocks noGrp="1"/>
          </p:cNvSpPr>
          <p:nvPr>
            <p:ph type="title"/>
          </p:nvPr>
        </p:nvSpPr>
        <p:spPr>
          <a:xfrm>
            <a:off x="822325" y="287338"/>
            <a:ext cx="7543800" cy="968375"/>
          </a:xfrm>
        </p:spPr>
        <p:txBody>
          <a:bodyPr/>
          <a:lstStyle/>
          <a:p>
            <a:pPr>
              <a:defRPr/>
            </a:pPr>
            <a:r>
              <a:rPr lang="id-ID" sz="4000" dirty="0"/>
              <a:t>Contoh Hirarki Visual dalam Desain</a:t>
            </a:r>
          </a:p>
        </p:txBody>
      </p:sp>
      <p:pic>
        <p:nvPicPr>
          <p:cNvPr id="21507" name="Content Placeholder 4">
            <a:extLst>
              <a:ext uri="{FF2B5EF4-FFF2-40B4-BE49-F238E27FC236}">
                <a16:creationId xmlns:a16="http://schemas.microsoft.com/office/drawing/2014/main" id="{5825A6B8-9921-4B23-AB44-FE01CBF2D1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490" t="23235" r="41248" b="17694"/>
          <a:stretch>
            <a:fillRect/>
          </a:stretch>
        </p:blipFill>
        <p:spPr>
          <a:xfrm>
            <a:off x="1835150" y="1919288"/>
            <a:ext cx="4465638" cy="3876675"/>
          </a:xfrm>
        </p:spPr>
      </p:pic>
      <p:sp>
        <p:nvSpPr>
          <p:cNvPr id="4" name="Slide Number Placeholder 3">
            <a:extLst>
              <a:ext uri="{FF2B5EF4-FFF2-40B4-BE49-F238E27FC236}">
                <a16:creationId xmlns:a16="http://schemas.microsoft.com/office/drawing/2014/main" id="{66397240-8BF8-44A8-BC14-BAB2D4F1811B}"/>
              </a:ext>
            </a:extLst>
          </p:cNvPr>
          <p:cNvSpPr>
            <a:spLocks noGrp="1"/>
          </p:cNvSpPr>
          <p:nvPr>
            <p:ph type="sldNum" sz="quarter" idx="12"/>
          </p:nvPr>
        </p:nvSpPr>
        <p:spPr/>
        <p:txBody>
          <a:bodyPr/>
          <a:lstStyle/>
          <a:p>
            <a:pPr>
              <a:defRPr/>
            </a:pPr>
            <a:fld id="{64362F17-0CDD-4AB5-9B36-6E43AB4B0FD7}" type="slidenum">
              <a:rPr lang="id-ID" altLang="id-ID" smtClean="0"/>
              <a:pPr>
                <a:defRPr/>
              </a:pPr>
              <a:t>11</a:t>
            </a:fld>
            <a:endParaRPr lang="id-ID" alt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E447-7D81-4B74-AA15-816D4B8DB073}"/>
              </a:ext>
            </a:extLst>
          </p:cNvPr>
          <p:cNvSpPr>
            <a:spLocks noGrp="1"/>
          </p:cNvSpPr>
          <p:nvPr>
            <p:ph type="title"/>
          </p:nvPr>
        </p:nvSpPr>
        <p:spPr>
          <a:xfrm>
            <a:off x="822325" y="287338"/>
            <a:ext cx="7543800" cy="1054100"/>
          </a:xfrm>
        </p:spPr>
        <p:txBody>
          <a:bodyPr>
            <a:normAutofit fontScale="90000"/>
          </a:bodyPr>
          <a:lstStyle/>
          <a:p>
            <a:pPr>
              <a:defRPr/>
            </a:pPr>
            <a:r>
              <a:rPr lang="id-ID" dirty="0"/>
              <a:t>Contoh Irama/Ritme dalam Desain</a:t>
            </a:r>
          </a:p>
        </p:txBody>
      </p:sp>
      <p:sp>
        <p:nvSpPr>
          <p:cNvPr id="4" name="Slide Number Placeholder 3">
            <a:extLst>
              <a:ext uri="{FF2B5EF4-FFF2-40B4-BE49-F238E27FC236}">
                <a16:creationId xmlns:a16="http://schemas.microsoft.com/office/drawing/2014/main" id="{B876BD11-D94D-4E51-95EC-4DE81743D19E}"/>
              </a:ext>
            </a:extLst>
          </p:cNvPr>
          <p:cNvSpPr>
            <a:spLocks noGrp="1"/>
          </p:cNvSpPr>
          <p:nvPr>
            <p:ph type="sldNum" sz="quarter" idx="12"/>
          </p:nvPr>
        </p:nvSpPr>
        <p:spPr/>
        <p:txBody>
          <a:bodyPr/>
          <a:lstStyle/>
          <a:p>
            <a:pPr>
              <a:defRPr/>
            </a:pPr>
            <a:fld id="{E053C8F1-B3ED-4196-B098-2F5AA1164607}" type="slidenum">
              <a:rPr lang="id-ID" altLang="id-ID" smtClean="0"/>
              <a:pPr>
                <a:defRPr/>
              </a:pPr>
              <a:t>12</a:t>
            </a:fld>
            <a:endParaRPr lang="id-ID" altLang="id-ID"/>
          </a:p>
        </p:txBody>
      </p:sp>
      <p:pic>
        <p:nvPicPr>
          <p:cNvPr id="22532" name="Picture 2" descr="Image result for contoh irama dalam desain">
            <a:extLst>
              <a:ext uri="{FF2B5EF4-FFF2-40B4-BE49-F238E27FC236}">
                <a16:creationId xmlns:a16="http://schemas.microsoft.com/office/drawing/2014/main" id="{A861FD54-11E4-4EE6-AD92-A0AF25588A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00213"/>
            <a:ext cx="4371975" cy="402272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618F-BA9F-4B95-AEDC-31FADE622926}"/>
              </a:ext>
            </a:extLst>
          </p:cNvPr>
          <p:cNvSpPr>
            <a:spLocks noGrp="1"/>
          </p:cNvSpPr>
          <p:nvPr>
            <p:ph type="title"/>
          </p:nvPr>
        </p:nvSpPr>
        <p:spPr>
          <a:xfrm>
            <a:off x="822325" y="287338"/>
            <a:ext cx="7543800" cy="765175"/>
          </a:xfrm>
        </p:spPr>
        <p:txBody>
          <a:bodyPr>
            <a:normAutofit fontScale="90000"/>
          </a:bodyPr>
          <a:lstStyle/>
          <a:p>
            <a:pPr>
              <a:defRPr/>
            </a:pPr>
            <a:r>
              <a:rPr lang="id-ID" dirty="0"/>
              <a:t>Contoh Kesatuan dalam Desain</a:t>
            </a:r>
          </a:p>
        </p:txBody>
      </p:sp>
      <p:sp>
        <p:nvSpPr>
          <p:cNvPr id="4" name="Slide Number Placeholder 3">
            <a:extLst>
              <a:ext uri="{FF2B5EF4-FFF2-40B4-BE49-F238E27FC236}">
                <a16:creationId xmlns:a16="http://schemas.microsoft.com/office/drawing/2014/main" id="{9F383EAD-68B1-4E6B-8F86-E3133F22C124}"/>
              </a:ext>
            </a:extLst>
          </p:cNvPr>
          <p:cNvSpPr>
            <a:spLocks noGrp="1"/>
          </p:cNvSpPr>
          <p:nvPr>
            <p:ph type="sldNum" sz="quarter" idx="12"/>
          </p:nvPr>
        </p:nvSpPr>
        <p:spPr/>
        <p:txBody>
          <a:bodyPr/>
          <a:lstStyle/>
          <a:p>
            <a:pPr>
              <a:defRPr/>
            </a:pPr>
            <a:fld id="{CE50241C-686A-45A6-B3FC-2688BEDB642A}" type="slidenum">
              <a:rPr lang="id-ID" altLang="id-ID" smtClean="0"/>
              <a:pPr>
                <a:defRPr/>
              </a:pPr>
              <a:t>13</a:t>
            </a:fld>
            <a:endParaRPr lang="id-ID" altLang="id-ID"/>
          </a:p>
        </p:txBody>
      </p:sp>
      <p:pic>
        <p:nvPicPr>
          <p:cNvPr id="23556" name="Picture 2" descr="Image result for contoh kesatuan dalam desain">
            <a:extLst>
              <a:ext uri="{FF2B5EF4-FFF2-40B4-BE49-F238E27FC236}">
                <a16:creationId xmlns:a16="http://schemas.microsoft.com/office/drawing/2014/main" id="{79D19A5B-10EB-4121-BF15-71C2E445A3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2975" y="2667000"/>
            <a:ext cx="4762500" cy="23812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1E33-8038-4A7C-8DBD-B4D2F5B35501}"/>
              </a:ext>
            </a:extLst>
          </p:cNvPr>
          <p:cNvSpPr>
            <a:spLocks noGrp="1"/>
          </p:cNvSpPr>
          <p:nvPr>
            <p:ph type="title"/>
          </p:nvPr>
        </p:nvSpPr>
        <p:spPr>
          <a:xfrm>
            <a:off x="822325" y="287338"/>
            <a:ext cx="7543800" cy="1054100"/>
          </a:xfrm>
        </p:spPr>
        <p:txBody>
          <a:bodyPr>
            <a:normAutofit fontScale="90000"/>
          </a:bodyPr>
          <a:lstStyle/>
          <a:p>
            <a:pPr algn="ctr">
              <a:defRPr/>
            </a:pPr>
            <a:r>
              <a:rPr lang="id-ID" dirty="0"/>
              <a:t>Pengertian </a:t>
            </a:r>
            <a:br>
              <a:rPr lang="id-ID" dirty="0"/>
            </a:br>
            <a:r>
              <a:rPr lang="id-ID" dirty="0"/>
              <a:t>Desain Komunikasi Visual</a:t>
            </a:r>
          </a:p>
        </p:txBody>
      </p:sp>
      <p:sp>
        <p:nvSpPr>
          <p:cNvPr id="12291" name="Content Placeholder 2">
            <a:extLst>
              <a:ext uri="{FF2B5EF4-FFF2-40B4-BE49-F238E27FC236}">
                <a16:creationId xmlns:a16="http://schemas.microsoft.com/office/drawing/2014/main" id="{CC743E6A-1AB3-44AE-B8AA-1212D16FB217}"/>
              </a:ext>
            </a:extLst>
          </p:cNvPr>
          <p:cNvSpPr>
            <a:spLocks noGrp="1"/>
          </p:cNvSpPr>
          <p:nvPr>
            <p:ph idx="1"/>
          </p:nvPr>
        </p:nvSpPr>
        <p:spPr>
          <a:xfrm>
            <a:off x="822325" y="1557338"/>
            <a:ext cx="7543800" cy="4311650"/>
          </a:xfrm>
        </p:spPr>
        <p:txBody>
          <a:bodyPr/>
          <a:lstStyle/>
          <a:p>
            <a:pPr marL="263525" indent="-263525">
              <a:buFont typeface="Wingdings" panose="05000000000000000000" pitchFamily="2" charset="2"/>
              <a:buChar char="§"/>
            </a:pPr>
            <a:r>
              <a:rPr lang="id-ID" altLang="id-ID">
                <a:solidFill>
                  <a:schemeClr val="tx1"/>
                </a:solidFill>
              </a:rPr>
              <a:t>Seni menyampaikan pesan (arts of commmunication) dengan menggunakan bahasa rupa (visual language) yang disampaikan melalui media berupa desain yang bertujuan menginformasikan, mempengaruhi hingga merubah perilaku target audience sesuai dengan tujuan yang ingin diwujudkan.</a:t>
            </a:r>
          </a:p>
          <a:p>
            <a:pPr marL="263525" indent="-263525">
              <a:buFont typeface="Wingdings" panose="05000000000000000000" pitchFamily="2" charset="2"/>
              <a:buChar char="§"/>
            </a:pPr>
            <a:r>
              <a:rPr lang="id-ID" altLang="id-ID">
                <a:solidFill>
                  <a:schemeClr val="tx1"/>
                </a:solidFill>
              </a:rPr>
              <a:t>Istilah penggambaran untuk proses pengolahan media dalam berkomunikasi mengenai pengungkapan ide atau penyampaian informasi yang bisa terbaca atau terlihat.</a:t>
            </a:r>
          </a:p>
          <a:p>
            <a:pPr marL="263525" indent="-263525">
              <a:buFont typeface="Wingdings" panose="05000000000000000000" pitchFamily="2" charset="2"/>
              <a:buChar char="§"/>
            </a:pPr>
            <a:r>
              <a:rPr lang="id-ID" altLang="id-ID">
                <a:solidFill>
                  <a:schemeClr val="tx1"/>
                </a:solidFill>
              </a:rPr>
              <a:t>Desain Komunikasi Visual (DKV) adalah cabang ilmu desain yang mempelajari konsep komunikasi dan ungkapan kreatif, teknik dan media dengan memanfaatkan elemen-elemen visual ataupun rupa untuk menyampaikan pesan untuk tujuan tertentu (tujuan informasi ataupun tujuan persuasi yaitu mempengaruhi perilaku).</a:t>
            </a:r>
          </a:p>
        </p:txBody>
      </p:sp>
      <p:sp>
        <p:nvSpPr>
          <p:cNvPr id="4" name="Slide Number Placeholder 3">
            <a:extLst>
              <a:ext uri="{FF2B5EF4-FFF2-40B4-BE49-F238E27FC236}">
                <a16:creationId xmlns:a16="http://schemas.microsoft.com/office/drawing/2014/main" id="{2F29EF31-62C3-4659-AC9E-791A586255F7}"/>
              </a:ext>
            </a:extLst>
          </p:cNvPr>
          <p:cNvSpPr>
            <a:spLocks noGrp="1"/>
          </p:cNvSpPr>
          <p:nvPr>
            <p:ph type="sldNum" sz="quarter" idx="12"/>
          </p:nvPr>
        </p:nvSpPr>
        <p:spPr/>
        <p:txBody>
          <a:bodyPr/>
          <a:lstStyle/>
          <a:p>
            <a:pPr>
              <a:defRPr/>
            </a:pPr>
            <a:fld id="{1764DF45-8B23-4A83-89A8-C1DE913DF390}" type="slidenum">
              <a:rPr lang="id-ID" altLang="id-ID" smtClean="0"/>
              <a:pPr>
                <a:defRPr/>
              </a:pPr>
              <a:t>2</a:t>
            </a:fld>
            <a:endParaRPr lang="id-ID" alt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A9DD-6569-424A-8331-11BDF8D80B1B}"/>
              </a:ext>
            </a:extLst>
          </p:cNvPr>
          <p:cNvSpPr>
            <a:spLocks noGrp="1"/>
          </p:cNvSpPr>
          <p:nvPr>
            <p:ph type="title"/>
          </p:nvPr>
        </p:nvSpPr>
        <p:spPr>
          <a:xfrm>
            <a:off x="822325" y="287338"/>
            <a:ext cx="7543800" cy="968375"/>
          </a:xfrm>
        </p:spPr>
        <p:txBody>
          <a:bodyPr>
            <a:normAutofit fontScale="90000"/>
          </a:bodyPr>
          <a:lstStyle/>
          <a:p>
            <a:pPr>
              <a:defRPr/>
            </a:pPr>
            <a:r>
              <a:rPr lang="id-ID" dirty="0"/>
              <a:t>Fungsi Desain Komunikasi Visual</a:t>
            </a:r>
          </a:p>
        </p:txBody>
      </p:sp>
      <p:sp>
        <p:nvSpPr>
          <p:cNvPr id="13315" name="Content Placeholder 2">
            <a:extLst>
              <a:ext uri="{FF2B5EF4-FFF2-40B4-BE49-F238E27FC236}">
                <a16:creationId xmlns:a16="http://schemas.microsoft.com/office/drawing/2014/main" id="{E8FC8E64-CA5B-4C54-9F27-A495AF073551}"/>
              </a:ext>
            </a:extLst>
          </p:cNvPr>
          <p:cNvSpPr>
            <a:spLocks noGrp="1"/>
          </p:cNvSpPr>
          <p:nvPr>
            <p:ph idx="1"/>
          </p:nvPr>
        </p:nvSpPr>
        <p:spPr>
          <a:xfrm>
            <a:off x="822325" y="1628775"/>
            <a:ext cx="7543800" cy="4240213"/>
          </a:xfrm>
        </p:spPr>
        <p:txBody>
          <a:bodyPr/>
          <a:lstStyle/>
          <a:p>
            <a:r>
              <a:rPr lang="id-ID" altLang="id-ID" b="1"/>
              <a:t>a. </a:t>
            </a:r>
            <a:r>
              <a:rPr lang="id-ID" altLang="id-ID" b="1" i="1"/>
              <a:t>Desain Komunikasi Visual Sebagai Sarana Identifikasi</a:t>
            </a:r>
            <a:br>
              <a:rPr lang="id-ID" altLang="id-ID"/>
            </a:br>
            <a:r>
              <a:rPr lang="id-ID" altLang="id-ID"/>
              <a:t>suatu benda, produk ataupun lembaga, jika mempunyai identitas akan dapat mencerminkan kualitas produk atau jasa itu dan mudah dikenali, baik oleh produsennya maupun konsumennya. </a:t>
            </a:r>
          </a:p>
          <a:p>
            <a:r>
              <a:rPr lang="id-ID" altLang="id-ID" b="1"/>
              <a:t>b. </a:t>
            </a:r>
            <a:r>
              <a:rPr lang="id-ID" altLang="id-ID" b="1" i="1"/>
              <a:t>Desain Visual Sebagai Sarana Informasi dan Instruksi</a:t>
            </a:r>
            <a:br>
              <a:rPr lang="id-ID" altLang="id-ID"/>
            </a:br>
            <a:r>
              <a:rPr lang="id-ID" altLang="id-ID"/>
              <a:t>menunjukkan hubungan antara suatu hal dengan hal yang lain dalam petunjuk, arah, posisi dan skala, contohnya peta, diagram, simbol dan penunjuk arah. </a:t>
            </a:r>
          </a:p>
          <a:p>
            <a:r>
              <a:rPr lang="id-ID" altLang="id-ID" b="1"/>
              <a:t>c. </a:t>
            </a:r>
            <a:r>
              <a:rPr lang="id-ID" altLang="id-ID" b="1" i="1"/>
              <a:t>Desain Komunikasi Visual Sebagai Sarana Presentasi dan Promosi</a:t>
            </a:r>
            <a:br>
              <a:rPr lang="id-ID" altLang="id-ID"/>
            </a:br>
            <a:r>
              <a:rPr lang="id-ID" altLang="id-ID"/>
              <a:t>Tujuan dari desain komunikasi visual sebagai sarana presentasi dan promosi adalah untuk menyampaikan pesan, mendapatkan perhatian (atensi) dari mata (secara visual) dan membuat pesan tersebut dapat diingat; contohnya poster. </a:t>
            </a:r>
          </a:p>
        </p:txBody>
      </p:sp>
      <p:sp>
        <p:nvSpPr>
          <p:cNvPr id="4" name="Slide Number Placeholder 3">
            <a:extLst>
              <a:ext uri="{FF2B5EF4-FFF2-40B4-BE49-F238E27FC236}">
                <a16:creationId xmlns:a16="http://schemas.microsoft.com/office/drawing/2014/main" id="{824FCC50-D3DE-4820-AF18-1F3142D98A76}"/>
              </a:ext>
            </a:extLst>
          </p:cNvPr>
          <p:cNvSpPr>
            <a:spLocks noGrp="1"/>
          </p:cNvSpPr>
          <p:nvPr>
            <p:ph type="sldNum" sz="quarter" idx="12"/>
          </p:nvPr>
        </p:nvSpPr>
        <p:spPr/>
        <p:txBody>
          <a:bodyPr/>
          <a:lstStyle/>
          <a:p>
            <a:pPr>
              <a:defRPr/>
            </a:pPr>
            <a:fld id="{BE1F105D-B59D-476B-9985-7DC006B12825}" type="slidenum">
              <a:rPr lang="id-ID" altLang="id-ID" smtClean="0"/>
              <a:pPr>
                <a:defRPr/>
              </a:pPr>
              <a:t>3</a:t>
            </a:fld>
            <a:endParaRPr lang="id-ID" alt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B09B-18AE-40BD-A42E-C310D882C38A}"/>
              </a:ext>
            </a:extLst>
          </p:cNvPr>
          <p:cNvSpPr>
            <a:spLocks noGrp="1"/>
          </p:cNvSpPr>
          <p:nvPr>
            <p:ph type="title"/>
          </p:nvPr>
        </p:nvSpPr>
        <p:spPr>
          <a:xfrm>
            <a:off x="822325" y="539750"/>
            <a:ext cx="7543800" cy="657225"/>
          </a:xfrm>
        </p:spPr>
        <p:txBody>
          <a:bodyPr>
            <a:normAutofit fontScale="90000"/>
          </a:bodyPr>
          <a:lstStyle/>
          <a:p>
            <a:pPr>
              <a:defRPr/>
            </a:pPr>
            <a:r>
              <a:rPr lang="id-ID" dirty="0"/>
              <a:t>Unsur-unsur DKV</a:t>
            </a:r>
          </a:p>
        </p:txBody>
      </p:sp>
      <p:sp>
        <p:nvSpPr>
          <p:cNvPr id="3" name="Content Placeholder 2">
            <a:extLst>
              <a:ext uri="{FF2B5EF4-FFF2-40B4-BE49-F238E27FC236}">
                <a16:creationId xmlns:a16="http://schemas.microsoft.com/office/drawing/2014/main" id="{EBEC9D5C-7462-42A0-A6D6-3CED3C72EF9C}"/>
              </a:ext>
            </a:extLst>
          </p:cNvPr>
          <p:cNvSpPr>
            <a:spLocks noGrp="1"/>
          </p:cNvSpPr>
          <p:nvPr>
            <p:ph idx="1"/>
          </p:nvPr>
        </p:nvSpPr>
        <p:spPr>
          <a:xfrm>
            <a:off x="822325" y="1484313"/>
            <a:ext cx="7543800" cy="4384675"/>
          </a:xfrm>
        </p:spPr>
        <p:txBody>
          <a:bodyPr/>
          <a:lstStyle/>
          <a:p>
            <a:pPr marL="457200" indent="-457200">
              <a:buFont typeface="+mj-lt"/>
              <a:buAutoNum type="arabicPeriod"/>
              <a:defRPr/>
            </a:pPr>
            <a:r>
              <a:rPr lang="id-ID" dirty="0"/>
              <a:t>Garis : dua titik yang dihubungkan</a:t>
            </a:r>
          </a:p>
          <a:p>
            <a:pPr>
              <a:defRPr/>
            </a:pPr>
            <a:endParaRPr lang="id-ID" dirty="0"/>
          </a:p>
          <a:p>
            <a:pPr>
              <a:defRPr/>
            </a:pPr>
            <a:endParaRPr lang="id-ID" dirty="0"/>
          </a:p>
          <a:p>
            <a:pPr>
              <a:defRPr/>
            </a:pPr>
            <a:endParaRPr lang="id-ID" dirty="0"/>
          </a:p>
          <a:p>
            <a:pPr>
              <a:defRPr/>
            </a:pPr>
            <a:endParaRPr lang="id-ID" dirty="0"/>
          </a:p>
          <a:p>
            <a:pPr marL="457200" indent="-457200">
              <a:buFont typeface="+mj-lt"/>
              <a:buAutoNum type="arabicPeriod" startAt="2"/>
              <a:tabLst>
                <a:tab pos="354013" algn="l"/>
              </a:tabLst>
              <a:defRPr/>
            </a:pPr>
            <a:r>
              <a:rPr lang="id-ID" dirty="0"/>
              <a:t>Bentuk  : gambaran umum sesuatu atau formasi yang tertutup atau jalur yang tertutup</a:t>
            </a:r>
          </a:p>
          <a:p>
            <a:pPr>
              <a:defRPr/>
            </a:pPr>
            <a:endParaRPr lang="id-ID" dirty="0"/>
          </a:p>
          <a:p>
            <a:pPr>
              <a:defRPr/>
            </a:pPr>
            <a:endParaRPr lang="id-ID" dirty="0"/>
          </a:p>
        </p:txBody>
      </p:sp>
      <p:sp>
        <p:nvSpPr>
          <p:cNvPr id="4" name="Slide Number Placeholder 3">
            <a:extLst>
              <a:ext uri="{FF2B5EF4-FFF2-40B4-BE49-F238E27FC236}">
                <a16:creationId xmlns:a16="http://schemas.microsoft.com/office/drawing/2014/main" id="{15116887-E504-46BE-84DF-CDFA7AF5A6C2}"/>
              </a:ext>
            </a:extLst>
          </p:cNvPr>
          <p:cNvSpPr>
            <a:spLocks noGrp="1"/>
          </p:cNvSpPr>
          <p:nvPr>
            <p:ph type="sldNum" sz="quarter" idx="12"/>
          </p:nvPr>
        </p:nvSpPr>
        <p:spPr/>
        <p:txBody>
          <a:bodyPr/>
          <a:lstStyle/>
          <a:p>
            <a:pPr>
              <a:defRPr/>
            </a:pPr>
            <a:fld id="{3150D2C3-3F60-4F39-A247-92D051162408}" type="slidenum">
              <a:rPr lang="id-ID" altLang="id-ID" smtClean="0"/>
              <a:pPr>
                <a:defRPr/>
              </a:pPr>
              <a:t>4</a:t>
            </a:fld>
            <a:endParaRPr lang="id-ID" altLang="id-ID"/>
          </a:p>
        </p:txBody>
      </p:sp>
      <p:pic>
        <p:nvPicPr>
          <p:cNvPr id="14341" name="Picture 4">
            <a:extLst>
              <a:ext uri="{FF2B5EF4-FFF2-40B4-BE49-F238E27FC236}">
                <a16:creationId xmlns:a16="http://schemas.microsoft.com/office/drawing/2014/main" id="{71D7C20D-DAA7-43DF-8EB7-B0CB04249F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44675"/>
            <a:ext cx="1292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959599C6-A12B-494F-9AD7-51605EF064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581525"/>
            <a:ext cx="18303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BF0E-D065-41C3-9D69-DE5792C254AC}"/>
              </a:ext>
            </a:extLst>
          </p:cNvPr>
          <p:cNvSpPr>
            <a:spLocks noGrp="1"/>
          </p:cNvSpPr>
          <p:nvPr>
            <p:ph type="title"/>
          </p:nvPr>
        </p:nvSpPr>
        <p:spPr>
          <a:xfrm>
            <a:off x="822325" y="287338"/>
            <a:ext cx="7543800" cy="968375"/>
          </a:xfrm>
        </p:spPr>
        <p:txBody>
          <a:bodyPr/>
          <a:lstStyle/>
          <a:p>
            <a:pPr>
              <a:defRPr/>
            </a:pPr>
            <a:r>
              <a:rPr lang="id-ID" dirty="0"/>
              <a:t>Unsur-unsur DKV</a:t>
            </a:r>
          </a:p>
        </p:txBody>
      </p:sp>
      <p:sp>
        <p:nvSpPr>
          <p:cNvPr id="3" name="Content Placeholder 2">
            <a:extLst>
              <a:ext uri="{FF2B5EF4-FFF2-40B4-BE49-F238E27FC236}">
                <a16:creationId xmlns:a16="http://schemas.microsoft.com/office/drawing/2014/main" id="{989822EF-22D2-4105-80E4-8920BBA61E24}"/>
              </a:ext>
            </a:extLst>
          </p:cNvPr>
          <p:cNvSpPr>
            <a:spLocks noGrp="1"/>
          </p:cNvSpPr>
          <p:nvPr>
            <p:ph idx="1"/>
          </p:nvPr>
        </p:nvSpPr>
        <p:spPr>
          <a:xfrm>
            <a:off x="822325" y="1484313"/>
            <a:ext cx="7543800" cy="4824412"/>
          </a:xfrm>
        </p:spPr>
        <p:txBody>
          <a:bodyPr/>
          <a:lstStyle/>
          <a:p>
            <a:pPr marL="457200" indent="-457200">
              <a:buFont typeface="+mj-lt"/>
              <a:buAutoNum type="arabicPeriod" startAt="3"/>
              <a:defRPr/>
            </a:pPr>
            <a:r>
              <a:rPr lang="sv-SE" dirty="0"/>
              <a:t>Kontras Nilai, digunakan untuk menggambarkan rentang kecerahan dan kegelapan sebuah elemen visual</a:t>
            </a:r>
            <a:endParaRPr lang="id-ID" dirty="0"/>
          </a:p>
          <a:p>
            <a:pPr>
              <a:defRPr/>
            </a:pPr>
            <a:endParaRPr lang="id-ID" dirty="0"/>
          </a:p>
          <a:p>
            <a:pPr>
              <a:defRPr/>
            </a:pPr>
            <a:endParaRPr lang="id-ID" dirty="0"/>
          </a:p>
          <a:p>
            <a:pPr>
              <a:defRPr/>
            </a:pPr>
            <a:endParaRPr lang="id-ID" dirty="0"/>
          </a:p>
          <a:p>
            <a:pPr marL="457200" indent="-457200">
              <a:buFont typeface="+mj-lt"/>
              <a:buAutoNum type="arabicPeriod" startAt="4"/>
              <a:defRPr/>
            </a:pPr>
            <a:r>
              <a:rPr lang="id-ID" dirty="0"/>
              <a:t>Warna  : elemen grafis yang paling kuat dan provokatif karena warna dapat berperan dalam segala aspek kehidupan manusia</a:t>
            </a:r>
          </a:p>
          <a:p>
            <a:pPr>
              <a:defRPr/>
            </a:pPr>
            <a:endParaRPr lang="id-ID" dirty="0"/>
          </a:p>
          <a:p>
            <a:pPr>
              <a:defRPr/>
            </a:pPr>
            <a:endParaRPr lang="id-ID" dirty="0"/>
          </a:p>
          <a:p>
            <a:pPr>
              <a:defRPr/>
            </a:pPr>
            <a:endParaRPr lang="id-ID" dirty="0"/>
          </a:p>
          <a:p>
            <a:pPr>
              <a:defRPr/>
            </a:pPr>
            <a:endParaRPr lang="id-ID" dirty="0"/>
          </a:p>
        </p:txBody>
      </p:sp>
      <p:sp>
        <p:nvSpPr>
          <p:cNvPr id="4" name="Slide Number Placeholder 3">
            <a:extLst>
              <a:ext uri="{FF2B5EF4-FFF2-40B4-BE49-F238E27FC236}">
                <a16:creationId xmlns:a16="http://schemas.microsoft.com/office/drawing/2014/main" id="{24E5126C-ACC1-43AA-A2E7-8D16CA510952}"/>
              </a:ext>
            </a:extLst>
          </p:cNvPr>
          <p:cNvSpPr>
            <a:spLocks noGrp="1"/>
          </p:cNvSpPr>
          <p:nvPr>
            <p:ph type="sldNum" sz="quarter" idx="12"/>
          </p:nvPr>
        </p:nvSpPr>
        <p:spPr/>
        <p:txBody>
          <a:bodyPr/>
          <a:lstStyle/>
          <a:p>
            <a:pPr>
              <a:defRPr/>
            </a:pPr>
            <a:fld id="{F61D0CE6-1EF6-435F-9841-C9F1D27725DC}" type="slidenum">
              <a:rPr lang="id-ID" altLang="id-ID" smtClean="0"/>
              <a:pPr>
                <a:defRPr/>
              </a:pPr>
              <a:t>5</a:t>
            </a:fld>
            <a:endParaRPr lang="id-ID" altLang="id-ID"/>
          </a:p>
        </p:txBody>
      </p:sp>
      <p:pic>
        <p:nvPicPr>
          <p:cNvPr id="15365" name="Picture 4">
            <a:extLst>
              <a:ext uri="{FF2B5EF4-FFF2-40B4-BE49-F238E27FC236}">
                <a16:creationId xmlns:a16="http://schemas.microsoft.com/office/drawing/2014/main" id="{FCA30A97-42C6-4CAB-99E7-709EAD0867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160588"/>
            <a:ext cx="27368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a:extLst>
              <a:ext uri="{FF2B5EF4-FFF2-40B4-BE49-F238E27FC236}">
                <a16:creationId xmlns:a16="http://schemas.microsoft.com/office/drawing/2014/main" id="{A4B2927C-BE0C-41AF-B02C-5E51001BD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294188"/>
            <a:ext cx="14414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48F5-DA68-4A5B-A847-FD3A39992327}"/>
              </a:ext>
            </a:extLst>
          </p:cNvPr>
          <p:cNvSpPr>
            <a:spLocks noGrp="1"/>
          </p:cNvSpPr>
          <p:nvPr>
            <p:ph type="title"/>
          </p:nvPr>
        </p:nvSpPr>
        <p:spPr>
          <a:xfrm>
            <a:off x="822325" y="287338"/>
            <a:ext cx="7543800" cy="968375"/>
          </a:xfrm>
        </p:spPr>
        <p:txBody>
          <a:bodyPr/>
          <a:lstStyle/>
          <a:p>
            <a:pPr>
              <a:defRPr/>
            </a:pPr>
            <a:r>
              <a:rPr lang="id-ID" dirty="0"/>
              <a:t>Unsur-unsur DKV</a:t>
            </a:r>
          </a:p>
        </p:txBody>
      </p:sp>
      <p:sp>
        <p:nvSpPr>
          <p:cNvPr id="3" name="Content Placeholder 2">
            <a:extLst>
              <a:ext uri="{FF2B5EF4-FFF2-40B4-BE49-F238E27FC236}">
                <a16:creationId xmlns:a16="http://schemas.microsoft.com/office/drawing/2014/main" id="{17AB9BBF-FCCD-4B27-82B2-745EBFF34EFF}"/>
              </a:ext>
            </a:extLst>
          </p:cNvPr>
          <p:cNvSpPr>
            <a:spLocks noGrp="1"/>
          </p:cNvSpPr>
          <p:nvPr>
            <p:ph idx="1"/>
          </p:nvPr>
        </p:nvSpPr>
        <p:spPr>
          <a:xfrm>
            <a:off x="822325" y="1557338"/>
            <a:ext cx="7543800" cy="4679950"/>
          </a:xfrm>
        </p:spPr>
        <p:txBody>
          <a:bodyPr/>
          <a:lstStyle/>
          <a:p>
            <a:pPr marL="457200" indent="-457200">
              <a:buFont typeface="+mj-lt"/>
              <a:buAutoNum type="arabicPeriod" startAt="5"/>
              <a:defRPr/>
            </a:pPr>
            <a:r>
              <a:rPr lang="id-ID" dirty="0"/>
              <a:t>Tekstur, merupakan kualitas permukaan atau kualitas papan atau kertas atau halaman elektronik</a:t>
            </a:r>
          </a:p>
          <a:p>
            <a:pPr>
              <a:defRPr/>
            </a:pPr>
            <a:endParaRPr lang="id-ID" dirty="0"/>
          </a:p>
          <a:p>
            <a:pPr>
              <a:defRPr/>
            </a:pPr>
            <a:endParaRPr lang="id-ID" dirty="0"/>
          </a:p>
          <a:p>
            <a:pPr>
              <a:defRPr/>
            </a:pPr>
            <a:endParaRPr lang="id-ID" dirty="0"/>
          </a:p>
          <a:p>
            <a:pPr>
              <a:defRPr/>
            </a:pPr>
            <a:endParaRPr lang="id-ID" dirty="0"/>
          </a:p>
          <a:p>
            <a:pPr marL="457200" indent="-457200">
              <a:buFont typeface="+mj-lt"/>
              <a:buAutoNum type="arabicPeriod" startAt="6"/>
              <a:defRPr/>
            </a:pPr>
            <a:r>
              <a:rPr lang="id-ID" dirty="0"/>
              <a:t>Ilustrasi adalah seni membuat gambar yang fungsinya untuk memperjelas, memperindah, dan menerangkan sebuah naskah. Teknik yang digunakan dalam ilustrasi antara lain dengan tangan (hand drawing), fotografi, atau komputer</a:t>
            </a:r>
          </a:p>
          <a:p>
            <a:pPr marL="457200" indent="-457200">
              <a:buFont typeface="+mj-lt"/>
              <a:buAutoNum type="arabicPeriod" startAt="7"/>
              <a:defRPr/>
            </a:pPr>
            <a:endParaRPr lang="id-ID" dirty="0"/>
          </a:p>
        </p:txBody>
      </p:sp>
      <p:sp>
        <p:nvSpPr>
          <p:cNvPr id="4" name="Slide Number Placeholder 3">
            <a:extLst>
              <a:ext uri="{FF2B5EF4-FFF2-40B4-BE49-F238E27FC236}">
                <a16:creationId xmlns:a16="http://schemas.microsoft.com/office/drawing/2014/main" id="{4F460B30-776B-4C13-88AA-FC98C69CB934}"/>
              </a:ext>
            </a:extLst>
          </p:cNvPr>
          <p:cNvSpPr>
            <a:spLocks noGrp="1"/>
          </p:cNvSpPr>
          <p:nvPr>
            <p:ph type="sldNum" sz="quarter" idx="12"/>
          </p:nvPr>
        </p:nvSpPr>
        <p:spPr/>
        <p:txBody>
          <a:bodyPr/>
          <a:lstStyle/>
          <a:p>
            <a:pPr>
              <a:defRPr/>
            </a:pPr>
            <a:fld id="{9CF8AFAE-7C25-4084-9138-65010BED285E}" type="slidenum">
              <a:rPr lang="id-ID" altLang="id-ID" smtClean="0"/>
              <a:pPr>
                <a:defRPr/>
              </a:pPr>
              <a:t>6</a:t>
            </a:fld>
            <a:endParaRPr lang="id-ID" altLang="id-ID"/>
          </a:p>
        </p:txBody>
      </p:sp>
      <p:pic>
        <p:nvPicPr>
          <p:cNvPr id="16389" name="Picture 4">
            <a:extLst>
              <a:ext uri="{FF2B5EF4-FFF2-40B4-BE49-F238E27FC236}">
                <a16:creationId xmlns:a16="http://schemas.microsoft.com/office/drawing/2014/main" id="{849346F5-FA03-4360-95EB-AB12A8F00D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05038"/>
            <a:ext cx="255428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79F8-B011-4A32-B26F-8CCBFC167D03}"/>
              </a:ext>
            </a:extLst>
          </p:cNvPr>
          <p:cNvSpPr>
            <a:spLocks noGrp="1"/>
          </p:cNvSpPr>
          <p:nvPr>
            <p:ph type="title"/>
          </p:nvPr>
        </p:nvSpPr>
        <p:spPr>
          <a:xfrm>
            <a:off x="822325" y="287338"/>
            <a:ext cx="7543800" cy="1125537"/>
          </a:xfrm>
        </p:spPr>
        <p:txBody>
          <a:bodyPr/>
          <a:lstStyle/>
          <a:p>
            <a:pPr>
              <a:defRPr/>
            </a:pPr>
            <a:r>
              <a:rPr lang="id-ID" dirty="0"/>
              <a:t>Unsur-unsur DKV</a:t>
            </a:r>
          </a:p>
        </p:txBody>
      </p:sp>
      <p:sp>
        <p:nvSpPr>
          <p:cNvPr id="3" name="Content Placeholder 2">
            <a:extLst>
              <a:ext uri="{FF2B5EF4-FFF2-40B4-BE49-F238E27FC236}">
                <a16:creationId xmlns:a16="http://schemas.microsoft.com/office/drawing/2014/main" id="{97568404-A8EA-4D12-BDF2-B4F62B5A4A10}"/>
              </a:ext>
            </a:extLst>
          </p:cNvPr>
          <p:cNvSpPr>
            <a:spLocks noGrp="1"/>
          </p:cNvSpPr>
          <p:nvPr>
            <p:ph idx="1"/>
          </p:nvPr>
        </p:nvSpPr>
        <p:spPr/>
        <p:txBody>
          <a:bodyPr/>
          <a:lstStyle/>
          <a:p>
            <a:pPr marL="457200" indent="-457200">
              <a:buFont typeface="+mj-lt"/>
              <a:buAutoNum type="arabicPeriod" startAt="7"/>
              <a:defRPr/>
            </a:pPr>
            <a:r>
              <a:rPr lang="id-ID" dirty="0"/>
              <a:t>Tipografi adalah seni merancang, menyusun, dan mengatur tata letak huruf dan jenis huruf dengan pengaturan penyebarannya pada ruang-ruang yang tersedia, untuk menciptakan kesan khusus, sehingga akan menolong pembaca untuk mendapatkan kenyamanan membaca semaksimal mungkin</a:t>
            </a:r>
          </a:p>
          <a:p>
            <a:pPr>
              <a:defRPr/>
            </a:pPr>
            <a:endParaRPr lang="id-ID" dirty="0"/>
          </a:p>
        </p:txBody>
      </p:sp>
      <p:sp>
        <p:nvSpPr>
          <p:cNvPr id="4" name="Slide Number Placeholder 3">
            <a:extLst>
              <a:ext uri="{FF2B5EF4-FFF2-40B4-BE49-F238E27FC236}">
                <a16:creationId xmlns:a16="http://schemas.microsoft.com/office/drawing/2014/main" id="{84D48EFC-07A9-4181-82CD-0035769FA251}"/>
              </a:ext>
            </a:extLst>
          </p:cNvPr>
          <p:cNvSpPr>
            <a:spLocks noGrp="1"/>
          </p:cNvSpPr>
          <p:nvPr>
            <p:ph type="sldNum" sz="quarter" idx="12"/>
          </p:nvPr>
        </p:nvSpPr>
        <p:spPr/>
        <p:txBody>
          <a:bodyPr/>
          <a:lstStyle/>
          <a:p>
            <a:pPr>
              <a:defRPr/>
            </a:pPr>
            <a:fld id="{DA8AE23F-5D4E-43AE-A582-687F12385A73}" type="slidenum">
              <a:rPr lang="id-ID" altLang="id-ID" smtClean="0"/>
              <a:pPr>
                <a:defRPr/>
              </a:pPr>
              <a:t>7</a:t>
            </a:fld>
            <a:endParaRPr lang="id-ID" altLang="id-ID"/>
          </a:p>
        </p:txBody>
      </p:sp>
      <p:pic>
        <p:nvPicPr>
          <p:cNvPr id="17413" name="Picture 4">
            <a:extLst>
              <a:ext uri="{FF2B5EF4-FFF2-40B4-BE49-F238E27FC236}">
                <a16:creationId xmlns:a16="http://schemas.microsoft.com/office/drawing/2014/main" id="{4C62D043-4F7C-464B-870D-DFD75F717173}"/>
              </a:ext>
            </a:extLst>
          </p:cNvPr>
          <p:cNvPicPr>
            <a:picLocks noChangeAspect="1"/>
          </p:cNvPicPr>
          <p:nvPr/>
        </p:nvPicPr>
        <p:blipFill>
          <a:blip r:embed="rId2">
            <a:extLst>
              <a:ext uri="{28A0092B-C50C-407E-A947-70E740481C1C}">
                <a14:useLocalDpi xmlns:a14="http://schemas.microsoft.com/office/drawing/2010/main" val="0"/>
              </a:ext>
            </a:extLst>
          </a:blip>
          <a:srcRect l="20790" t="35278" r="44244" b="37842"/>
          <a:stretch>
            <a:fillRect/>
          </a:stretch>
        </p:blipFill>
        <p:spPr bwMode="auto">
          <a:xfrm>
            <a:off x="971550" y="3429000"/>
            <a:ext cx="53292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D904-41A6-43C7-8827-03BDEC4F18D5}"/>
              </a:ext>
            </a:extLst>
          </p:cNvPr>
          <p:cNvSpPr>
            <a:spLocks noGrp="1"/>
          </p:cNvSpPr>
          <p:nvPr>
            <p:ph type="title"/>
          </p:nvPr>
        </p:nvSpPr>
        <p:spPr>
          <a:xfrm>
            <a:off x="822325" y="287338"/>
            <a:ext cx="7543800" cy="968375"/>
          </a:xfrm>
        </p:spPr>
        <p:txBody>
          <a:bodyPr>
            <a:normAutofit fontScale="90000"/>
          </a:bodyPr>
          <a:lstStyle/>
          <a:p>
            <a:pPr>
              <a:defRPr/>
            </a:pPr>
            <a:r>
              <a:rPr lang="id-ID" dirty="0"/>
              <a:t>Prinsip Desain Komunikasi Visual</a:t>
            </a:r>
          </a:p>
        </p:txBody>
      </p:sp>
      <p:sp>
        <p:nvSpPr>
          <p:cNvPr id="18435" name="Content Placeholder 2">
            <a:extLst>
              <a:ext uri="{FF2B5EF4-FFF2-40B4-BE49-F238E27FC236}">
                <a16:creationId xmlns:a16="http://schemas.microsoft.com/office/drawing/2014/main" id="{9452A73B-DA78-47F8-A14E-9C25287863BF}"/>
              </a:ext>
            </a:extLst>
          </p:cNvPr>
          <p:cNvSpPr>
            <a:spLocks noGrp="1"/>
          </p:cNvSpPr>
          <p:nvPr>
            <p:ph idx="1"/>
          </p:nvPr>
        </p:nvSpPr>
        <p:spPr>
          <a:xfrm>
            <a:off x="822325" y="1557338"/>
            <a:ext cx="7543800" cy="4311650"/>
          </a:xfrm>
        </p:spPr>
        <p:txBody>
          <a:bodyPr/>
          <a:lstStyle/>
          <a:p>
            <a:pPr marL="457200" indent="-457200">
              <a:buFont typeface="Calibri Light" panose="020F0302020204030204" pitchFamily="34" charset="0"/>
              <a:buAutoNum type="arabicPeriod"/>
            </a:pPr>
            <a:r>
              <a:rPr lang="id-ID" altLang="id-ID"/>
              <a:t>Keseimbangan : kesamaan distribusi dalam bobot</a:t>
            </a:r>
          </a:p>
          <a:p>
            <a:pPr marL="457200" indent="-457200">
              <a:buFont typeface="Calibri Light" panose="020F0302020204030204" pitchFamily="34" charset="0"/>
              <a:buAutoNum type="arabicPeriod"/>
            </a:pPr>
            <a:r>
              <a:rPr lang="id-ID" altLang="id-ID"/>
              <a:t>Titik Fokus : sesuatu yang mampu menimbulkan pusat perhatian langsung dan terfokus pada sebuah iklan</a:t>
            </a:r>
          </a:p>
          <a:p>
            <a:pPr marL="457200" indent="-457200">
              <a:buFont typeface="Calibri Light" panose="020F0302020204030204" pitchFamily="34" charset="0"/>
              <a:buAutoNum type="arabicPeriod"/>
            </a:pPr>
            <a:r>
              <a:rPr lang="id-ID" altLang="id-ID"/>
              <a:t>Hirarki visual : prinsip yang mengatur elemen-elemen mengikuti perhatian yang berhubungan dengan titik fokus</a:t>
            </a:r>
          </a:p>
          <a:p>
            <a:pPr marL="457200" indent="-457200">
              <a:buFont typeface="Calibri Light" panose="020F0302020204030204" pitchFamily="34" charset="0"/>
              <a:buAutoNum type="arabicPeriod"/>
            </a:pPr>
            <a:r>
              <a:rPr lang="id-ID" altLang="id-ID"/>
              <a:t>Irama : pola yang diciptakan dengan mengulang atau membuat variasi elemen dengan pertimbangan yang diberikan terhadap ruang yang ada di antaranya dan dengan membangun perasaan berpindah dari satu elemen ke elemen lainnya</a:t>
            </a:r>
          </a:p>
          <a:p>
            <a:pPr marL="457200" indent="-457200">
              <a:buFont typeface="Calibri Light" panose="020F0302020204030204" pitchFamily="34" charset="0"/>
              <a:buAutoNum type="arabicPeriod"/>
            </a:pPr>
            <a:r>
              <a:rPr lang="id-ID" altLang="id-ID"/>
              <a:t>Kesatuan : bagaimana mengatur dan mengorganisasi seluruh elemen dalam suatu tampilan grafis dan membangun ikatan atau hubungan diantaranya</a:t>
            </a:r>
          </a:p>
        </p:txBody>
      </p:sp>
      <p:sp>
        <p:nvSpPr>
          <p:cNvPr id="4" name="Slide Number Placeholder 3">
            <a:extLst>
              <a:ext uri="{FF2B5EF4-FFF2-40B4-BE49-F238E27FC236}">
                <a16:creationId xmlns:a16="http://schemas.microsoft.com/office/drawing/2014/main" id="{366F3CA5-21C2-4CB8-B256-C225D177F7E2}"/>
              </a:ext>
            </a:extLst>
          </p:cNvPr>
          <p:cNvSpPr>
            <a:spLocks noGrp="1"/>
          </p:cNvSpPr>
          <p:nvPr>
            <p:ph type="sldNum" sz="quarter" idx="12"/>
          </p:nvPr>
        </p:nvSpPr>
        <p:spPr/>
        <p:txBody>
          <a:bodyPr/>
          <a:lstStyle/>
          <a:p>
            <a:pPr>
              <a:defRPr/>
            </a:pPr>
            <a:fld id="{035DF60E-B695-4E42-9D02-FC5BC34798C9}" type="slidenum">
              <a:rPr lang="id-ID" altLang="id-ID" smtClean="0"/>
              <a:pPr>
                <a:defRPr/>
              </a:pPr>
              <a:t>8</a:t>
            </a:fld>
            <a:endParaRPr lang="id-ID" alt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9F0-C207-4928-984A-81C71AE1D6F8}"/>
              </a:ext>
            </a:extLst>
          </p:cNvPr>
          <p:cNvSpPr>
            <a:spLocks noGrp="1"/>
          </p:cNvSpPr>
          <p:nvPr>
            <p:ph type="title"/>
          </p:nvPr>
        </p:nvSpPr>
        <p:spPr>
          <a:xfrm>
            <a:off x="822325" y="287338"/>
            <a:ext cx="7543800" cy="1054100"/>
          </a:xfrm>
        </p:spPr>
        <p:txBody>
          <a:bodyPr/>
          <a:lstStyle/>
          <a:p>
            <a:pPr>
              <a:defRPr/>
            </a:pPr>
            <a:r>
              <a:rPr lang="id-ID" sz="4000" dirty="0"/>
              <a:t>Contoh Kesimbangan dalam Desain</a:t>
            </a:r>
          </a:p>
        </p:txBody>
      </p:sp>
      <p:sp>
        <p:nvSpPr>
          <p:cNvPr id="4" name="Slide Number Placeholder 3">
            <a:extLst>
              <a:ext uri="{FF2B5EF4-FFF2-40B4-BE49-F238E27FC236}">
                <a16:creationId xmlns:a16="http://schemas.microsoft.com/office/drawing/2014/main" id="{FCA349EB-9536-46B5-9661-1D8F30288E02}"/>
              </a:ext>
            </a:extLst>
          </p:cNvPr>
          <p:cNvSpPr>
            <a:spLocks noGrp="1"/>
          </p:cNvSpPr>
          <p:nvPr>
            <p:ph type="sldNum" sz="quarter" idx="12"/>
          </p:nvPr>
        </p:nvSpPr>
        <p:spPr/>
        <p:txBody>
          <a:bodyPr/>
          <a:lstStyle/>
          <a:p>
            <a:pPr>
              <a:defRPr/>
            </a:pPr>
            <a:fld id="{D211FDA4-46D2-4380-887C-7741F6D053A8}" type="slidenum">
              <a:rPr lang="id-ID" altLang="id-ID" smtClean="0"/>
              <a:pPr>
                <a:defRPr/>
              </a:pPr>
              <a:t>9</a:t>
            </a:fld>
            <a:endParaRPr lang="id-ID" altLang="id-ID"/>
          </a:p>
        </p:txBody>
      </p:sp>
      <p:pic>
        <p:nvPicPr>
          <p:cNvPr id="19460" name="Picture 2" descr="Picture">
            <a:extLst>
              <a:ext uri="{FF2B5EF4-FFF2-40B4-BE49-F238E27FC236}">
                <a16:creationId xmlns:a16="http://schemas.microsoft.com/office/drawing/2014/main" id="{FDE36911-517E-4DE5-A7F4-493AAFAF73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1113" y="2343150"/>
            <a:ext cx="4086225" cy="3028950"/>
          </a:xfrm>
          <a:noFill/>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272</TotalTime>
  <Words>382</Words>
  <Application>Microsoft Office PowerPoint</Application>
  <PresentationFormat>On-screen Show (4:3)</PresentationFormat>
  <Paragraphs>58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 Light</vt:lpstr>
      <vt:lpstr>Calibri</vt:lpstr>
      <vt:lpstr>Wingdings</vt:lpstr>
      <vt:lpstr>Retrospect</vt:lpstr>
      <vt:lpstr>Desain Komunikasi Visual</vt:lpstr>
      <vt:lpstr>Pengertian  Desain Komunikasi Visual</vt:lpstr>
      <vt:lpstr>Fungsi Desain Komunikasi Visual</vt:lpstr>
      <vt:lpstr>Unsur-unsur DKV</vt:lpstr>
      <vt:lpstr>Unsur-unsur DKV</vt:lpstr>
      <vt:lpstr>Unsur-unsur DKV</vt:lpstr>
      <vt:lpstr>Unsur-unsur DKV</vt:lpstr>
      <vt:lpstr>Prinsip Desain Komunikasi Visual</vt:lpstr>
      <vt:lpstr>Contoh Kesimbangan dalam Desain</vt:lpstr>
      <vt:lpstr>Contoh Titik Fokus dalam Desain</vt:lpstr>
      <vt:lpstr>Contoh Hirarki Visual dalam Desain</vt:lpstr>
      <vt:lpstr>Contoh Irama/Ritme dalam Desain</vt:lpstr>
      <vt:lpstr>Contoh Kesatuan dalam Desain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Marketing Online</dc:title>
  <dc:creator>Acer</dc:creator>
  <cp:lastModifiedBy>Puspa</cp:lastModifiedBy>
  <cp:revision>35</cp:revision>
  <cp:lastPrinted>2016-05-27T10:25:04Z</cp:lastPrinted>
  <dcterms:created xsi:type="dcterms:W3CDTF">2012-03-29T02:03:16Z</dcterms:created>
  <dcterms:modified xsi:type="dcterms:W3CDTF">2020-04-16T05:59:02Z</dcterms:modified>
</cp:coreProperties>
</file>