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457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848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27776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7124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9033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3686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1680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3806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188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4679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7232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4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7076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183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30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7848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145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78B3419-D642-438C-81A6-0400E1000A18}" type="datetimeFigureOut">
              <a:rPr lang="id-ID" smtClean="0"/>
              <a:t>22/10/2020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114E-5D03-4633-8739-6DB5423025C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2006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Profitability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Metode yang digunakan untuk menghitung perbandingan antara nilai arus kas bersih yang akan datang dengan nilai investasi yang sekarang. </a:t>
            </a:r>
          </a:p>
          <a:p>
            <a:r>
              <a:rPr lang="id-ID" dirty="0"/>
              <a:t>Profitability Index harus lebih besar dari 1 baru dikatakan layak. </a:t>
            </a:r>
          </a:p>
          <a:p>
            <a:r>
              <a:rPr lang="id-ID" dirty="0"/>
              <a:t>Semakin besar PI, investasi semakin layak.</a:t>
            </a:r>
          </a:p>
        </p:txBody>
      </p:sp>
    </p:spTree>
    <p:extLst>
      <p:ext uri="{BB962C8B-B14F-4D97-AF65-F5344CB8AC3E}">
        <p14:creationId xmlns:p14="http://schemas.microsoft.com/office/powerpoint/2010/main" val="3895345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6.googleusercontent.com/-Yyrts5X8t7o/TXdrhc8l82I/AAAAAAAAAjY/NUMEG5m0ptM/s1600/pi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582" y="1532958"/>
            <a:ext cx="6518094" cy="2375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3439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41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Profitability Index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Rate of Return (IRR)</dc:title>
  <dc:creator>FIP</dc:creator>
  <cp:lastModifiedBy>Puspa</cp:lastModifiedBy>
  <cp:revision>7</cp:revision>
  <dcterms:created xsi:type="dcterms:W3CDTF">2015-10-09T10:44:31Z</dcterms:created>
  <dcterms:modified xsi:type="dcterms:W3CDTF">2020-10-22T10:38:18Z</dcterms:modified>
</cp:coreProperties>
</file>