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461" r:id="rId4"/>
    <p:sldId id="265" r:id="rId5"/>
    <p:sldId id="462" r:id="rId6"/>
    <p:sldId id="25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19" autoAdjust="0"/>
    <p:restoredTop sz="92933" autoAdjust="0"/>
  </p:normalViewPr>
  <p:slideViewPr>
    <p:cSldViewPr>
      <p:cViewPr varScale="1">
        <p:scale>
          <a:sx n="60" d="100"/>
          <a:sy n="60" d="100"/>
        </p:scale>
        <p:origin x="112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82"/>
    </p:cViewPr>
  </p:sorterViewPr>
  <p:notesViewPr>
    <p:cSldViewPr>
      <p:cViewPr varScale="1">
        <p:scale>
          <a:sx n="49" d="100"/>
          <a:sy n="49" d="100"/>
        </p:scale>
        <p:origin x="2740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26901B4-2DF7-446A-A8D5-363958EB68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BA40A95-41D3-49B3-9A1C-726054BE9C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9225B4A-8F4F-496F-AB51-1065A3C6E27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8233B9E1-8A4C-4B36-8D0E-F9CF79FD4A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48CA613A-6395-40A5-A1F1-F3A05363B5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12599E87-5375-4975-B1F1-5FA195CAC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91BCE3-1AF8-4904-8FC7-7F61DC38081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91BCE3-1AF8-4904-8FC7-7F61DC380816}" type="slidenum">
              <a:rPr lang="en-US" altLang="id-ID" smtClean="0"/>
              <a:pPr>
                <a:defRPr/>
              </a:pPr>
              <a:t>1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758445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3FADEBD5-AAFD-43DC-B53B-36761F3F4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19262868-CC40-4AC0-9CE9-A897EA8F2EC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A6E25822-9BFB-4581-9D6F-3579475E8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152A16C9-155A-487A-9A90-7FA2A4C89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99D0AF82-7B71-4B1D-8CC3-050A5CFFF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61E9BF3-B879-41D3-B3FA-1C3852CA6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1C6E200E-B788-4374-B00B-6D858BECF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72D47F74-0F59-480E-84B3-B3F1DD00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85E58C2D-39FD-4A65-BF87-40F02467E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59D4C48A-4466-49F5-B2EA-CD448723C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E9F0ECD3-3D86-4B95-A7CF-C64AF1477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4634EFCD-0DA7-4174-9DE3-1707520D7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84EC630C-BE13-4203-8407-95A0B053F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7CFFD643-C7B8-4750-A797-9C897A8DA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3DD4F739-3D7D-4B58-9A7C-59A5C1FED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CC83FD9D-34DF-4C2F-995F-8E16E3A14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ED82D7DF-F3E0-4FF6-B071-DDB55CDF3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92381684-931D-4145-9F11-2E3FBE375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A874E66C-81FD-4FAC-B578-EFBB7702F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62A8A5E0-4296-4216-9187-2FDF50F57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55FDEC73-285E-49F1-8A0E-FCAF2023C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3E9E1965-66D2-4A09-B14F-AFDC9EC31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047B4DE5-E8F2-4623-9245-3246C5D25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D3CFE49E-6BB1-404C-947C-446832895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6709505A-093D-49A9-AB83-3E09CC2DB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1BD0AC55-EC8F-4D80-A800-EDEBD1394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DE596BB2-A6DE-42F1-960E-644015BE4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5A0EB0DA-A94D-41BB-9432-3208F7141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ACD37AAA-2806-4632-A9AC-925DFA2B7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D1AF13CD-6274-4E19-A124-0695C3124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7E3962CF-6092-4D35-B35F-C336DC9C3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9DBEE994-5F78-400D-8C9D-058EB7ACF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67934F20-E205-4E46-886B-35F477B0C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DF9EC39-9AE3-499B-BE43-816C4121F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C2EA3CC3-223B-410D-89A8-3BB1FC265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E8E16313-79C1-463C-AB62-D19D36D794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F3759055-F6B0-4EE4-9467-3B9F654D2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5B409-37FF-4640-8074-2DE429621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48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A1CDBD-AA85-4A69-AC9A-90580FDE3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7404BF-C78D-492C-A0B6-3C52A35292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C3AB0F7-EB3C-4357-A6C6-681C576209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78BAC-1629-4DFB-A013-CE38CC0C78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4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0425BE-2AD5-4B4B-BA4B-5CC6737AFE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55AC32-77CC-42B4-9CA2-28FE89EE3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3C9D9D6-70EC-43C1-A88C-A6394C487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59BD5-F86A-42FF-BAAF-615FC51A9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7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B9BCE4-63E0-479B-B6EB-3967A3CB5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15EE69-3A1A-4BFC-B2AB-62605246B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C742D00-34EE-4A91-9AF9-104C1E4DA7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BE1A-B8DD-485A-AC8A-59916F0871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107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BBF6BF-78F2-4E85-8080-066DFED9F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6ECB2E-5C74-4D97-A2FC-BAFEA7F8D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FAE00A-C22E-4DC8-AE09-7FE863B94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A1973-EBEF-4D49-84B0-5200472A89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98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D363EFF-CB7F-4F2F-99F3-AE652BEA4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E8CC70-747F-40D6-A264-C890FD2267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A9AF734-0C62-411A-9E56-A60C7C95F3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A2F15-AC5A-4E31-855E-3C7C040F37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82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703480-9501-4606-BBA5-994BC6709A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4B6A73-42AD-4012-886A-2BCA115E9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9AF9B3B-F62C-44C6-807A-0FB335A70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4CD06-AAE6-4914-8B59-920755C2CE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79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5C5F08-0C08-4FDD-A242-4ADBE83DE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4E4AC9-B3CB-40FA-9043-BB50E7F79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ED3D209-8054-4B66-87CA-15CE7BBBB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5C95-5E4B-48AF-B7A8-BF4454FE9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94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81B99C8-B2C9-4D1A-8B08-5732C1B97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73B8F84-1139-4B76-8F68-A49BC6465B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D263F91-34F9-4AA7-B461-AAE8875DCC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6CCA3-ECD3-4183-B5EA-3C4CBE2A6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D9AA2C-8466-4D1B-80AF-F1F7809B7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31FA72-2378-4751-B99C-95A095D13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D11248B-A19F-478A-843C-7FC79B0A9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EC7AA-C03C-4354-99E0-291108E07F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92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DBCA442-69D2-4604-95FC-6B5143610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48798A3-B3E5-4EAB-AF34-EC4F35C43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097CDE2-24E3-4E55-91E8-CBFA8C884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4C81E-1E23-46D5-B5BF-D61DE8F26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50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A212D0-D15F-4032-A277-4FBB49FA3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2C76C8-B371-4893-B493-F4DDB44EC5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A0CDFB2-1ACE-45DB-8D6C-42197B576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310FD-867B-4E48-B217-59E3DB256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98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F04E14-CF77-48BB-9EFB-C45FF6B6B1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FF8CD3-5A8D-4BD0-A484-F9A78AF0E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9B9942-7E68-4F7B-8DE2-520F0DAFB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41F87-A8B7-48F6-A011-829E419694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32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143E025E-A254-46DE-8788-32260435F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5DE987-E33F-4542-861E-28E747E96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83D6434-9ACB-44EB-AD8C-400054389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A8E4543-C968-4E70-9105-DE62CAB1A5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Candar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574F068-B535-43B2-99D1-29729C4905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Candar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DC57A1E-6852-47D3-A890-178C203129D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9E196ABD-9445-492A-936D-7D74FEB1E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8119C10C-8949-407D-804B-2254310B5F3A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12CF513D-51C2-47A4-A78D-94F019376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81B42FC7-2C44-4723-B157-7B040E869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6407465D-37C3-43FC-AC0C-C621FDAFB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FC64DB8C-43BC-453D-A646-73E956F32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F0BF2322-34F8-4D99-A1E2-CAA83323D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4DF0E226-D0E4-414B-83CA-5DE00363B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38D5835A-8610-4F2D-AF2F-22B5304A7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B3579DE0-16B3-4483-8A0F-A1F748C91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5690F81F-0A2F-4FD7-8704-00BCE9F29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825009FD-C16D-4232-B214-E661482A0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B90AE1C6-8BB4-41C8-9E30-3E2CA5676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CE0FECA6-5427-47EB-8222-49E07BE94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6E5A506C-D237-4D22-B567-815BA0651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E34B07C0-C061-4443-8401-78796718C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C9CAB152-6945-4DAF-AE36-ED83BFA69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3B5470D3-254F-4CFA-96D6-0CD3BF4D1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57D01169-EBED-441B-A58C-A67A67EA8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C3CF837B-2060-4E08-B7D6-A6BDE4101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B9002C4C-F491-44BD-BCF4-36C5B00F9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B7D3B254-478A-4F7D-8CA8-305E57DCF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F5DEECAF-576B-4570-978D-93C40DCFF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E39C7697-1B87-4E66-B91C-C9687FDA7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61F21AF6-5F63-49AF-9BD7-2798C2E88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54F6A541-4A93-485C-8C3B-9F8F7CF1A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94E9C3A6-ADAA-4A2D-B1D0-699BBF4D1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63670FD5-BCED-4E02-81D8-26D2E14D7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9DEE2D2D-7FCD-4CE5-86AD-BF3D88A97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5127ED92-9965-448D-A074-71CB1FF88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607BB545-867D-4DC4-A87C-BB5780B5D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2191BCC2-0A95-4F1F-B2CB-E4E6738B8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8A2B2DF1-21AC-4774-BDF4-2BD400E35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Candara" pitchFamily="34" charset="0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Candara" pitchFamily="34" charset="0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Candara" pitchFamily="34" charset="0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Candara" pitchFamily="34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65A86F8-BC4F-4FA3-A5D2-63B3725059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E-MARKETING</a:t>
            </a:r>
            <a:br>
              <a:rPr lang="en-US" altLang="id-ID" dirty="0"/>
            </a:br>
            <a:r>
              <a:rPr lang="en-US" altLang="id-ID" sz="2400" dirty="0"/>
              <a:t>(ELEKTRONIK MARKETING)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12F29D1-88D8-43A9-889C-B11B49516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E-MARKETING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F0808D-BD13-419C-A043-D137F5D1E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400"/>
              <a:t>Penggunaan </a:t>
            </a:r>
            <a:r>
              <a:rPr lang="en-US" altLang="id-ID" sz="2400"/>
              <a:t>teknologi seperti internet, website dan email, sms, termasuk berbagai pilihan dan alat-alat untuk melakukan kegiatan pemasaran dan mencapai tujuan pemasaran</a:t>
            </a:r>
            <a:r>
              <a:rPr lang="id-ID" altLang="id-ID" sz="2400"/>
              <a:t> (King Saud University)</a:t>
            </a:r>
            <a:r>
              <a:rPr lang="en-US" altLang="id-ID" sz="2400" u="sng"/>
              <a:t>.</a:t>
            </a:r>
            <a:endParaRPr lang="id-ID" altLang="id-ID" sz="2400" u="sng"/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S</a:t>
            </a:r>
            <a:r>
              <a:rPr lang="en-US" altLang="id-ID" sz="2400"/>
              <a:t>egala usaha yang dilakukan untuk melakukan pemasaran suatu produk atau jasa melalui atau menggunakan media Internet atau jaringan www</a:t>
            </a:r>
            <a:r>
              <a:rPr lang="id-ID" altLang="id-ID" sz="2400"/>
              <a:t> (Wikipedia).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E-Marketing adalah sisi pemasaran dari E-Commerce, yang terdiri dari kerja dari perusahaan untuk mengkomunikasikan sesuatu, mempromosikan, dan menjual barang dan jasa melalui internet (Armstrong dan Kottler).</a:t>
            </a:r>
            <a:endParaRPr lang="en-US" altLang="id-ID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id-ID" sz="24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6DA0DCC-6A0B-421F-A9E9-C9F61242E7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E-MARKETING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6F35B56-D0F3-40E2-AC6A-3B0B6FAFBC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400" dirty="0"/>
              <a:t>Penggunaan internet dan fasilitas yang ada di dalam internet untuk melakukan aktivitas </a:t>
            </a:r>
            <a:r>
              <a:rPr lang="id-ID" altLang="id-ID" sz="2400" dirty="0" err="1"/>
              <a:t>marketing</a:t>
            </a:r>
            <a:r>
              <a:rPr lang="id-ID" altLang="id-ID" sz="2400" dirty="0"/>
              <a:t> (</a:t>
            </a:r>
            <a:r>
              <a:rPr lang="id-ID" altLang="id-ID" sz="2400" dirty="0" err="1"/>
              <a:t>Kleindl</a:t>
            </a:r>
            <a:r>
              <a:rPr lang="id-ID" altLang="id-ID" sz="2400" dirty="0"/>
              <a:t> dan </a:t>
            </a:r>
            <a:r>
              <a:rPr lang="id-ID" altLang="id-ID" sz="2400" dirty="0" err="1"/>
              <a:t>Burrow</a:t>
            </a:r>
            <a:r>
              <a:rPr lang="id-ID" altLang="id-ID" sz="2400" dirty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400" dirty="0"/>
              <a:t>S</a:t>
            </a:r>
            <a:r>
              <a:rPr lang="id-ID" altLang="id-ID" sz="2400" dirty="0"/>
              <a:t>alah satu komponen dalam e-</a:t>
            </a:r>
            <a:r>
              <a:rPr lang="id-ID" altLang="id-ID" sz="2400" dirty="0" err="1"/>
              <a:t>commerce</a:t>
            </a:r>
            <a:r>
              <a:rPr lang="id-ID" altLang="id-ID" sz="2400" dirty="0"/>
              <a:t> dengan kepentingan khusus oleh </a:t>
            </a:r>
            <a:r>
              <a:rPr lang="id-ID" altLang="id-ID" sz="2400" dirty="0" err="1"/>
              <a:t>marketer</a:t>
            </a:r>
            <a:r>
              <a:rPr lang="id-ID" altLang="id-ID" sz="2400" dirty="0"/>
              <a:t>, yakni strategi proses pembuatan, pendistribusian, promosi, dan penetapan harga barang dan jasa kepada pangsa pasar internet atau melalui peralatan digital lain (</a:t>
            </a:r>
            <a:r>
              <a:rPr lang="id-ID" altLang="id-ID" sz="2400" dirty="0" err="1"/>
              <a:t>Boone</a:t>
            </a:r>
            <a:r>
              <a:rPr lang="id-ID" altLang="id-ID" sz="2400" dirty="0"/>
              <a:t> dan </a:t>
            </a:r>
            <a:r>
              <a:rPr lang="id-ID" altLang="id-ID" sz="2400" dirty="0" err="1"/>
              <a:t>Kurtz</a:t>
            </a:r>
            <a:r>
              <a:rPr lang="id-ID" altLang="id-ID" sz="2400" dirty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id-ID" sz="2400" dirty="0"/>
              <a:t>P</a:t>
            </a:r>
            <a:r>
              <a:rPr lang="id-ID" altLang="id-ID" sz="2400" dirty="0" err="1"/>
              <a:t>enggunaan</a:t>
            </a:r>
            <a:r>
              <a:rPr lang="id-ID" altLang="id-ID" sz="2400" dirty="0"/>
              <a:t> data dan aplikasi elektronik untuk perencanaan dan pelaksanaan konsep, distribusi, promosi, dan penetapan harga untuk menciptakan pertukaran yang memuaskan tujuan individu dan organisasi (Strauss dan </a:t>
            </a:r>
            <a:r>
              <a:rPr lang="id-ID" altLang="id-ID" sz="2400" dirty="0" err="1"/>
              <a:t>Frost</a:t>
            </a:r>
            <a:r>
              <a:rPr lang="id-ID" altLang="id-ID" sz="2400" dirty="0"/>
              <a:t>).</a:t>
            </a:r>
            <a:endParaRPr lang="en-US" altLang="id-ID" sz="2400" u="sng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id-ID" sz="2400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B6CD844-AAEF-4EA4-A869-E71428A579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</p:spPr>
        <p:txBody>
          <a:bodyPr/>
          <a:lstStyle/>
          <a:p>
            <a:pPr eaLnBrk="1" hangingPunct="1"/>
            <a:r>
              <a:rPr lang="id-ID" altLang="id-ID"/>
              <a:t>KEUNTUNGAN </a:t>
            </a:r>
            <a:r>
              <a:rPr lang="en-US" altLang="id-ID"/>
              <a:t>E-MARKETING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9AB2CF4-1EA8-4511-828C-F30A45F80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Mampu menjangkau berbagai konsumen dalam suatu lingkungan yang belum dipenuhi oleh pesaing.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Target adalah konsumen yang telah terbagi ke dalam kelompok dan mengembangkan dialog berkelanjutan.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Transaksi </a:t>
            </a:r>
            <a:r>
              <a:rPr lang="id-ID" altLang="id-ID" sz="2000" dirty="0" err="1"/>
              <a:t>bi</a:t>
            </a:r>
            <a:r>
              <a:rPr lang="en-US" altLang="id-ID" sz="2000" dirty="0"/>
              <a:t>s</a:t>
            </a:r>
            <a:r>
              <a:rPr lang="id-ID" altLang="id-ID" sz="2000" dirty="0" err="1"/>
              <a:t>nis</a:t>
            </a:r>
            <a:r>
              <a:rPr lang="id-ID" altLang="id-ID" sz="2000" dirty="0"/>
              <a:t> secara elektronik dan dengan biaya yang rendah.</a:t>
            </a:r>
            <a:br>
              <a:rPr lang="id-ID" altLang="id-ID" sz="2000" dirty="0"/>
            </a:br>
            <a:r>
              <a:rPr lang="id-ID" altLang="id-ID" sz="2000" dirty="0"/>
              <a:t>E-</a:t>
            </a:r>
            <a:r>
              <a:rPr lang="id-ID" altLang="id-ID" sz="2000" dirty="0" err="1"/>
              <a:t>mail</a:t>
            </a:r>
            <a:r>
              <a:rPr lang="id-ID" altLang="id-ID" sz="2000" dirty="0"/>
              <a:t> dan data </a:t>
            </a:r>
            <a:r>
              <a:rPr lang="id-ID" altLang="id-ID" sz="2000" dirty="0" err="1"/>
              <a:t>files</a:t>
            </a:r>
            <a:r>
              <a:rPr lang="id-ID" altLang="id-ID" sz="2000" dirty="0"/>
              <a:t> dapat dipindahkan kepada konsumen yang terpilih atau semua konsumen dalam hitungan detik.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Jalur proses penjualan langsung dari produsen ke pengguna tanpa harus melewati jalur distribusi klasik.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menambahkan produk untuk dipasarkan secara cepat dan melakukan perubahan dalam rencana penjualan dengan sangat cepat.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melacak kegiatan penjualan yang sudah terjadi, langkah-langkahnya dan hasil yang didapat.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mengawasi pesaing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Menciptakan dialog antara perusahaan dengan konsumen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mendistribusikan program dan informasi tentang produk melalui E-</a:t>
            </a:r>
            <a:r>
              <a:rPr lang="id-ID" altLang="id-ID" sz="2000" dirty="0" err="1"/>
              <a:t>mail</a:t>
            </a:r>
            <a:r>
              <a:rPr lang="id-ID" altLang="id-ID" sz="2000" dirty="0"/>
              <a:t> atau </a:t>
            </a:r>
            <a:r>
              <a:rPr lang="id-ID" altLang="id-ID" sz="2000" dirty="0" err="1"/>
              <a:t>file</a:t>
            </a:r>
            <a:r>
              <a:rPr lang="id-ID" altLang="id-ID" sz="2000" dirty="0"/>
              <a:t> transfer.</a:t>
            </a:r>
            <a:endParaRPr lang="en-US" altLang="id-ID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9D7094D-77DA-46A0-8A3B-8950EC9BC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43800" cy="563563"/>
          </a:xfrm>
        </p:spPr>
        <p:txBody>
          <a:bodyPr/>
          <a:lstStyle/>
          <a:p>
            <a:pPr eaLnBrk="1" hangingPunct="1"/>
            <a:r>
              <a:rPr lang="id-ID" altLang="id-ID"/>
              <a:t>KEKURANGAN </a:t>
            </a:r>
            <a:r>
              <a:rPr lang="en-US" altLang="id-ID"/>
              <a:t>E-MARKETING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371AF97-635D-4C5D-854B-7EE3AED58D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910138"/>
          </a:xfrm>
        </p:spPr>
        <p:txBody>
          <a:bodyPr/>
          <a:lstStyle/>
          <a:p>
            <a:r>
              <a:rPr lang="id-ID" altLang="id-ID" sz="2400" dirty="0"/>
              <a:t>Koneksi </a:t>
            </a:r>
            <a:r>
              <a:rPr lang="id-ID" altLang="id-ID" sz="2400" b="1" i="1" dirty="0"/>
              <a:t>Internet</a:t>
            </a:r>
            <a:r>
              <a:rPr lang="id-ID" altLang="id-ID" sz="2400" dirty="0"/>
              <a:t> yang </a:t>
            </a:r>
            <a:r>
              <a:rPr lang="en-US" altLang="id-ID" sz="2400" dirty="0"/>
              <a:t>m</a:t>
            </a:r>
            <a:r>
              <a:rPr lang="id-ID" altLang="id-ID" sz="2400" dirty="0" err="1"/>
              <a:t>ahal</a:t>
            </a:r>
            <a:r>
              <a:rPr lang="id-ID" altLang="id-ID" sz="2400" dirty="0"/>
              <a:t>.</a:t>
            </a:r>
          </a:p>
          <a:p>
            <a:r>
              <a:rPr lang="id-ID" altLang="id-ID" sz="2400" dirty="0"/>
              <a:t>Biaya yang tidak murah.</a:t>
            </a:r>
          </a:p>
          <a:p>
            <a:r>
              <a:rPr lang="id-ID" altLang="id-ID" sz="2400" dirty="0"/>
              <a:t>Kurva pembelajaran lama, lebih banyak mengandalkan pengalaman pribadi untuk meraih kesuksesan bisnis </a:t>
            </a:r>
            <a:r>
              <a:rPr lang="id-ID" altLang="id-ID" sz="2400" dirty="0" err="1"/>
              <a:t>online</a:t>
            </a:r>
            <a:r>
              <a:rPr lang="id-ID" altLang="id-ID" sz="2400" dirty="0"/>
              <a:t>.</a:t>
            </a:r>
          </a:p>
          <a:p>
            <a:r>
              <a:rPr lang="id-ID" altLang="id-ID" sz="2400" dirty="0"/>
              <a:t>Awal-awal tahun akan makan banyak waktu daripada kerja biasa dan mengorbankan banyak waktu bersama keluarga.</a:t>
            </a:r>
          </a:p>
          <a:p>
            <a:pPr eaLnBrk="1" hangingPunct="1">
              <a:lnSpc>
                <a:spcPct val="90000"/>
              </a:lnSpc>
            </a:pPr>
            <a:endParaRPr lang="en-US" altLang="id-ID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5406309-ED44-4881-9043-7DDD6A3A4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id-ID"/>
              <a:t>Alat-alat </a:t>
            </a:r>
            <a:r>
              <a:rPr lang="en-US" altLang="id-ID"/>
              <a:t>E-MARKETING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9D2BB41-1E75-46F8-9058-88BB1E09E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id-ID" sz="2000" b="1" dirty="0"/>
              <a:t>Alat dan Strategi </a:t>
            </a:r>
            <a:r>
              <a:rPr lang="en-US" altLang="id-ID" sz="2000" b="1" dirty="0"/>
              <a:t>E-Marketing :</a:t>
            </a:r>
          </a:p>
          <a:p>
            <a:pPr eaLnBrk="1" hangingPunct="1">
              <a:lnSpc>
                <a:spcPct val="80000"/>
              </a:lnSpc>
            </a:pPr>
            <a:r>
              <a:rPr lang="id-ID" altLang="id-ID" sz="2000" dirty="0"/>
              <a:t>W</a:t>
            </a:r>
            <a:r>
              <a:rPr lang="en-US" altLang="id-ID" sz="2000" dirty="0" err="1"/>
              <a:t>ebsite</a:t>
            </a:r>
            <a:r>
              <a:rPr lang="id-ID" altLang="id-ID" sz="2000" dirty="0"/>
              <a:t>s </a:t>
            </a:r>
            <a:r>
              <a:rPr lang="en-US" altLang="id-ID" sz="2000" dirty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Search Engine;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Email;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newsletters/e-zines;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catalogues;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press releases;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surveys;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customer service;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Banner advertising;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Affiliate marketing.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Mobile telephone marketing;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Community (Facebook, </a:t>
            </a:r>
            <a:r>
              <a:rPr lang="en-US" altLang="id-ID" sz="2000" dirty="0" err="1"/>
              <a:t>Whatsapp</a:t>
            </a:r>
            <a:r>
              <a:rPr lang="en-US" altLang="id-ID" sz="2000"/>
              <a:t>, Discord) </a:t>
            </a:r>
            <a:endParaRPr lang="en-US" altLang="id-ID" sz="2000" dirty="0"/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Web Log (Blog) </a:t>
            </a:r>
          </a:p>
          <a:p>
            <a:pPr eaLnBrk="1" hangingPunct="1">
              <a:lnSpc>
                <a:spcPct val="80000"/>
              </a:lnSpc>
            </a:pPr>
            <a:endParaRPr lang="en-US" altLang="id-ID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2746</TotalTime>
  <Words>415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Candara</vt:lpstr>
      <vt:lpstr>Wingdings</vt:lpstr>
      <vt:lpstr>Network</vt:lpstr>
      <vt:lpstr>E-MARKETING (ELEKTRONIK MARKETING)</vt:lpstr>
      <vt:lpstr>E-MARKETING </vt:lpstr>
      <vt:lpstr>E-MARKETING </vt:lpstr>
      <vt:lpstr>KEUNTUNGAN E-MARKETING</vt:lpstr>
      <vt:lpstr>KEKURANGAN E-MARKETING</vt:lpstr>
      <vt:lpstr>Alat-alat E-MARKETING </vt:lpstr>
    </vt:vector>
  </TitlesOfParts>
  <Company>NEC Computers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E-Marketing</dc:title>
  <dc:creator>NEC Computers International</dc:creator>
  <cp:lastModifiedBy>Fakultas Ilmu pendidikan</cp:lastModifiedBy>
  <cp:revision>89</cp:revision>
  <dcterms:created xsi:type="dcterms:W3CDTF">2005-10-07T07:56:37Z</dcterms:created>
  <dcterms:modified xsi:type="dcterms:W3CDTF">2026-05-09T09:53:35Z</dcterms:modified>
</cp:coreProperties>
</file>