
<file path=[Content_Types].xml><?xml version="1.0" encoding="utf-8"?>
<Types xmlns="http://schemas.openxmlformats.org/package/2006/content-types">
  <Default Extension="rels" ContentType="application/vnd.openxmlformats-package.relationships+xml"/>
  <Default Extension="xml" ContentType="application/xml"/>
  <Default Extension="wmf" ContentType="image/x-wmf"/>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theme/theme3.xml" ContentType="application/vnd.openxmlformats-officedocument.theme+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firstSlideNum="1" rtl="0" saveSubsetFonts="0" serverZoom="0" showSpecialPlsOnTitleSld="1">
  <p:sldMasterIdLst>
    <p:sldMasterId id="2147483765" r:id="rId1"/>
  </p:sldMasterIdLst>
  <p:notesMasterIdLst>
    <p:notesMasterId r:id="rId2"/>
  </p:notesMasterIdLst>
  <p:sldIdLst>
    <p:sldId id="409" r:id="rId3"/>
    <p:sldId id="410" r:id="rId4"/>
    <p:sldId id="411" r:id="rId5"/>
    <p:sldId id="412" r:id="rId6"/>
    <p:sldId id="413" r:id="rId7"/>
    <p:sldId id="414" r:id="rId8"/>
    <p:sldId id="415" r:id="rId9"/>
    <p:sldId id="416" r:id="rId10"/>
    <p:sldId id="417" r:id="rId11"/>
    <p:sldId id="418" r:id="rId12"/>
    <p:sldId id="419" r:id="rId13"/>
    <p:sldId id="420" r:id="rId14"/>
    <p:sldId id="421" r:id="rId15"/>
    <p:sldId id="422" r:id="rId16"/>
    <p:sldId id="423" r:id="rId17"/>
    <p:sldId id="424" r:id="rId18"/>
    <p:sldId id="425" r:id="rId19"/>
    <p:sldId id="426" r:id="rId20"/>
    <p:sldId id="427" r:id="rId21"/>
    <p:sldId id="428" r:id="rId22"/>
    <p:sldId id="429" r:id="rId23"/>
    <p:sldId id="430" r:id="rId24"/>
    <p:sldId id="431" r:id="rId25"/>
    <p:sldId id="432" r:id="rId26"/>
    <p:sldId id="433" r:id="rId27"/>
  </p:sldIdLst>
  <p:sldSz type="screen4x3" cy="6858000" cx="9144000"/>
  <p:notesSz cx="6858000" cy="9144000"/>
  <p:defaultTex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showOutlineIcons="1" snapVertSplitter="0" vertBarState="restored" horzBarState="restored" preferSingleView="0">
    <p:restoredLeft sz="15620"/>
    <p:restoredTop sz="94660"/>
  </p:normalViewPr>
  <p:slideViewPr>
    <p:cSldViewPr showGuides="0" snapToGrid="1" snapToObjects="0">
      <p:cViewPr varScale="1">
        <p:scale>
          <a:sx n="84" d="100"/>
          <a:sy n="84" d="100"/>
        </p:scale>
        <p:origin x="1506" y="78"/>
      </p:cViewPr>
      <p:guideLst>
        <p:guide orient="horz" pos="2160"/>
        <p:guide orient="vert" pos="2880"/>
      </p:guideLst>
    </p:cSldViewPr>
  </p:slideViewPr>
  <p:gridSpacing cx="0" cy="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tableStyles" Target="tableStyles.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97" name=""/>
        <p:cNvGrpSpPr/>
        <p:nvPr/>
      </p:nvGrpSpPr>
      <p:grpSpPr>
        <a:xfrm>
          <a:off x="0" y="0"/>
          <a:ext cx="0" cy="0"/>
          <a:chOff x="0" y="0"/>
          <a:chExt cx="0" cy="0"/>
        </a:xfrm>
      </p:grpSpPr>
      <p:sp>
        <p:nvSpPr>
          <p:cNvPr id="1048839"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840"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841"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842"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843"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844"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24" name=""/>
        <p:cNvGrpSpPr/>
        <p:nvPr/>
      </p:nvGrpSpPr>
      <p:grpSpPr>
        <a:xfrm rot="0">
          <a:off x="0" y="0"/>
          <a:ext cx="0" cy="0"/>
          <a:chOff x="0" y="0"/>
          <a:chExt cx="0" cy="0"/>
        </a:xfrm>
      </p:grpSpPr>
      <p:sp>
        <p:nvSpPr>
          <p:cNvPr id="1048583" name=""/>
          <p:cNvSpPr/>
          <p:nvPr/>
        </p:nvSpPr>
        <p:spPr>
          <a:xfrm rot="0">
            <a:off x="3175" y="6400800"/>
            <a:ext cx="9140825" cy="457200"/>
          </a:xfrm>
          <a:prstGeom prst="rect"/>
          <a:solidFill>
            <a:schemeClr val="accent2"/>
          </a:solidFill>
          <a:ln>
            <a:noFill/>
          </a:ln>
        </p:spPr>
      </p:sp>
      <p:sp>
        <p:nvSpPr>
          <p:cNvPr id="1048584" name=""/>
          <p:cNvSpPr/>
          <p:nvPr/>
        </p:nvSpPr>
        <p:spPr>
          <a:xfrm rot="0">
            <a:off x="0" y="6334125"/>
            <a:ext cx="9142412" cy="63500"/>
          </a:xfrm>
          <a:prstGeom prst="rect"/>
          <a:solidFill>
            <a:schemeClr val="accent1"/>
          </a:solidFill>
          <a:ln>
            <a:noFill/>
          </a:ln>
        </p:spPr>
      </p:sp>
      <p:cxnSp>
        <p:nvCxnSpPr>
          <p:cNvPr id="3145729" name=""/>
          <p:cNvCxnSpPr>
            <a:cxnSpLocks/>
          </p:cNvCxnSpPr>
          <p:nvPr/>
        </p:nvCxnSpPr>
        <p:spPr>
          <a:xfrm rot="0">
            <a:off x="906462" y="4343400"/>
            <a:ext cx="7405687" cy="0"/>
          </a:xfrm>
          <a:prstGeom prst="line"/>
          <a:noFill/>
          <a:ln w="6350" cap="flat" cmpd="sng">
            <a:solidFill>
              <a:srgbClr val="7F7F7F">
                <a:alpha val="100000"/>
              </a:srgbClr>
            </a:solidFill>
            <a:prstDash val="solid"/>
            <a:round/>
          </a:ln>
        </p:spPr>
      </p:cxnSp>
      <p:sp>
        <p:nvSpPr>
          <p:cNvPr id="1048587"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588"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
        <p:nvSpPr>
          <p:cNvPr id="1048589"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591" name="Subtitle 2"/>
          <p:cNvSpPr>
            <a:spLocks noGrp="1"/>
          </p:cNvSpPr>
          <p:nvPr>
            <p:ph type="subTitle" idx="1"/>
          </p:nvPr>
        </p:nvSpPr>
        <p:spPr>
          <a:xfrm>
            <a:off x="825038" y="4455621"/>
            <a:ext cx="7543800" cy="1143000"/>
          </a:xfrm>
        </p:spPr>
        <p:txBody>
          <a:bodyPr lIns="91440" rIns="91440">
            <a:normAutofit/>
          </a:bodyPr>
          <a:lstStyle>
            <a:lvl1pPr algn="l" indent="0" marL="0">
              <a:buNone/>
              <a:defRPr baseline="0" cap="all" sz="2400" spc="200">
                <a:solidFill>
                  <a:schemeClr val="tx2"/>
                </a:solidFill>
                <a:latin typeface="+mj-lt"/>
              </a:defRPr>
            </a:lvl1pPr>
            <a:lvl2pPr algn="ctr" indent="0" marL="457200">
              <a:buNone/>
              <a:defRPr sz="2400"/>
            </a:lvl2pPr>
            <a:lvl3pPr algn="ctr" indent="0" marL="914400">
              <a:buNone/>
              <a:defRPr sz="2400"/>
            </a:lvl3pPr>
            <a:lvl4pPr algn="ctr" indent="0" marL="1371600">
              <a:buNone/>
              <a:defRPr sz="2000"/>
            </a:lvl4pPr>
            <a:lvl5pPr algn="ctr" indent="0" marL="1828800">
              <a:buNone/>
              <a:defRPr sz="2000"/>
            </a:lvl5pPr>
            <a:lvl6pPr algn="ctr" indent="0" marL="2286000">
              <a:buNone/>
              <a:defRPr sz="2000"/>
            </a:lvl6pPr>
            <a:lvl7pPr algn="ctr" indent="0" marL="2743200">
              <a:buNone/>
              <a:defRPr sz="2000"/>
            </a:lvl7pPr>
            <a:lvl8pPr algn="ctr" indent="0" marL="3200400">
              <a:buNone/>
              <a:defRPr sz="2000"/>
            </a:lvl8pPr>
            <a:lvl9pPr algn="ctr" indent="0" marL="3657600">
              <a:buNone/>
              <a:defRPr sz="2000"/>
            </a:lvl9pPr>
          </a:lstStyle>
          <a:p>
            <a:r>
              <a:rPr lang="en-US" smtClean="0"/>
              <a:t>Click to edit Master subtitle style</a:t>
            </a:r>
            <a:endParaRPr dirty="0" lang="en-US"/>
          </a:p>
        </p:txBody>
      </p:sp>
      <p:sp>
        <p:nvSpPr>
          <p:cNvPr id="1048590" name="Title 1"/>
          <p:cNvSpPr>
            <a:spLocks noGrp="1"/>
          </p:cNvSpPr>
          <p:nvPr>
            <p:ph type="ctrTitle"/>
          </p:nvPr>
        </p:nvSpPr>
        <p:spPr>
          <a:xfrm>
            <a:off x="822960" y="758952"/>
            <a:ext cx="7543800" cy="3566160"/>
          </a:xfrm>
        </p:spPr>
        <p:txBody>
          <a:bodyPr anchor="b">
            <a:normAutofit/>
          </a:bodyPr>
          <a:lstStyle>
            <a:lvl1pPr algn="l">
              <a:lnSpc>
                <a:spcPct val="85000"/>
              </a:lnSpc>
              <a:defRPr baseline="0" sz="8000" spc="-50">
                <a:solidFill>
                  <a:schemeClr val="tx1">
                    <a:lumMod val="85000"/>
                    <a:lumOff val="15000"/>
                  </a:schemeClr>
                </a:solidFill>
              </a:defRPr>
            </a:lvl1pPr>
          </a:lstStyle>
          <a:p>
            <a:r>
              <a:rPr lang="en-US" smtClean="0"/>
              <a:t>Click to edit Master title style</a:t>
            </a:r>
            <a:endParaRPr dirty="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95" name=""/>
        <p:cNvGrpSpPr/>
        <p:nvPr/>
      </p:nvGrpSpPr>
      <p:grpSpPr>
        <a:xfrm>
          <a:off x="0" y="0"/>
          <a:ext cx="0" cy="0"/>
          <a:chOff x="0" y="0"/>
          <a:chExt cx="0" cy="0"/>
        </a:xfrm>
      </p:grpSpPr>
      <p:sp>
        <p:nvSpPr>
          <p:cNvPr id="1048837" name="Title 1"/>
          <p:cNvSpPr>
            <a:spLocks noGrp="1"/>
          </p:cNvSpPr>
          <p:nvPr>
            <p:ph type="title"/>
          </p:nvPr>
        </p:nvSpPr>
        <p:spPr/>
        <p:txBody>
          <a:bodyPr/>
          <a:p>
            <a:r>
              <a:rPr lang="en-US" smtClean="0"/>
              <a:t>Click to edit Master title style</a:t>
            </a:r>
            <a:endParaRPr dirty="0" lang="en-US"/>
          </a:p>
        </p:txBody>
      </p:sp>
      <p:sp>
        <p:nvSpPr>
          <p:cNvPr id="1048838" name="Vertical Text Placeholder 2"/>
          <p:cNvSpPr>
            <a:spLocks noGrp="1"/>
          </p:cNvSpPr>
          <p:nvPr>
            <p:ph type="body" orient="vert" idx="1"/>
          </p:nvPr>
        </p:nvSpPr>
        <p:spPr/>
        <p:txBody>
          <a:bodyPr bIns="0" lIns="45720" rIns="45720" tIns="0"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580"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582"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581"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89" name=""/>
        <p:cNvGrpSpPr/>
        <p:nvPr/>
      </p:nvGrpSpPr>
      <p:grpSpPr>
        <a:xfrm rot="0">
          <a:off x="0" y="0"/>
          <a:ext cx="0" cy="0"/>
          <a:chOff x="0" y="0"/>
          <a:chExt cx="0" cy="0"/>
        </a:xfrm>
      </p:grpSpPr>
      <p:sp>
        <p:nvSpPr>
          <p:cNvPr id="1048819" name=""/>
          <p:cNvSpPr/>
          <p:nvPr/>
        </p:nvSpPr>
        <p:spPr>
          <a:xfrm rot="0">
            <a:off x="3175" y="6400800"/>
            <a:ext cx="9140825" cy="457200"/>
          </a:xfrm>
          <a:prstGeom prst="rect"/>
          <a:solidFill>
            <a:schemeClr val="accent2"/>
          </a:solidFill>
          <a:ln>
            <a:noFill/>
          </a:ln>
        </p:spPr>
      </p:sp>
      <p:sp>
        <p:nvSpPr>
          <p:cNvPr id="1048820" name=""/>
          <p:cNvSpPr/>
          <p:nvPr/>
        </p:nvSpPr>
        <p:spPr>
          <a:xfrm rot="0">
            <a:off x="0" y="6334125"/>
            <a:ext cx="9142412" cy="63500"/>
          </a:xfrm>
          <a:prstGeom prst="rect"/>
          <a:solidFill>
            <a:schemeClr val="accent1"/>
          </a:solidFill>
          <a:ln>
            <a:noFill/>
          </a:ln>
        </p:spPr>
      </p:sp>
      <p:sp>
        <p:nvSpPr>
          <p:cNvPr id="1048823"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824"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
        <p:nvSpPr>
          <p:cNvPr id="1048825"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827" name="Vertical Text Placeholder 2"/>
          <p:cNvSpPr>
            <a:spLocks noGrp="1"/>
          </p:cNvSpPr>
          <p:nvPr>
            <p:ph type="body" orient="vert" idx="1"/>
          </p:nvPr>
        </p:nvSpPr>
        <p:spPr>
          <a:xfrm>
            <a:off x="628650" y="414779"/>
            <a:ext cx="5800725" cy="5757420"/>
          </a:xfrm>
        </p:spPr>
        <p:txBody>
          <a:bodyPr bIns="0" lIns="45720" rIns="45720" tIns="0"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826" name="Vertical Title 1"/>
          <p:cNvSpPr>
            <a:spLocks noGrp="1"/>
          </p:cNvSpPr>
          <p:nvPr>
            <p:ph type="title" orient="vert"/>
          </p:nvPr>
        </p:nvSpPr>
        <p:spPr>
          <a:xfrm>
            <a:off x="6543675" y="414779"/>
            <a:ext cx="1971675" cy="5757421"/>
          </a:xfrm>
        </p:spPr>
        <p:txBody>
          <a:bodyPr vert="eaVert"/>
          <a:p>
            <a:r>
              <a:rPr lang="en-US" smtClean="0"/>
              <a:t>Click to edit Master title style</a:t>
            </a:r>
            <a:endParaRPr dirty="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61" name=""/>
        <p:cNvGrpSpPr/>
        <p:nvPr/>
      </p:nvGrpSpPr>
      <p:grpSpPr>
        <a:xfrm>
          <a:off x="0" y="0"/>
          <a:ext cx="0" cy="0"/>
          <a:chOff x="0" y="0"/>
          <a:chExt cx="0" cy="0"/>
        </a:xfrm>
      </p:grpSpPr>
      <p:sp>
        <p:nvSpPr>
          <p:cNvPr id="1048684" name="Title 1"/>
          <p:cNvSpPr>
            <a:spLocks noGrp="1"/>
          </p:cNvSpPr>
          <p:nvPr>
            <p:ph type="title"/>
          </p:nvPr>
        </p:nvSpPr>
        <p:spPr>
          <a:xfrm>
            <a:off x="457200" y="277813"/>
            <a:ext cx="8229600" cy="1139825"/>
          </a:xfrm>
        </p:spPr>
        <p:txBody>
          <a:bodyPr/>
          <a:p>
            <a:r>
              <a:rPr lang="en-US" smtClean="0"/>
              <a:t>Click to edit Master title style</a:t>
            </a:r>
            <a:endParaRPr lang="id-ID"/>
          </a:p>
        </p:txBody>
      </p:sp>
      <p:sp>
        <p:nvSpPr>
          <p:cNvPr id="1048685" name="Table Placeholder 2"/>
          <p:cNvSpPr>
            <a:spLocks noGrp="1"/>
          </p:cNvSpPr>
          <p:nvPr>
            <p:ph type="tbl" idx="1"/>
          </p:nvPr>
        </p:nvSpPr>
        <p:spPr>
          <a:xfrm>
            <a:off x="457200" y="1600200"/>
            <a:ext cx="8229600" cy="4530725"/>
          </a:xfrm>
        </p:spPr>
        <p:txBody>
          <a:bodyPr bIns="45720" lIns="0" rIns="0" rtlCol="0" tIns="45720" vert="horz">
            <a:normAutofit/>
          </a:bodyPr>
          <a:p>
            <a:pPr algn="l" defTabSz="914400" eaLnBrk="1" fontAlgn="auto" hangingPunct="1" indent="-91440" latinLnBrk="0" lvl="0" marL="91440" marR="0" rtl="0">
              <a:lnSpc>
                <a:spcPct val="90000"/>
              </a:lnSpc>
              <a:spcBef>
                <a:spcPts val="1200"/>
              </a:spcBef>
              <a:spcAft>
                <a:spcPts val="200"/>
              </a:spcAft>
              <a:buClr>
                <a:schemeClr val="accent1"/>
              </a:buClr>
              <a:buSzPct val="100000"/>
              <a:buFont typeface="Calibri" panose="020F0502020204030204" pitchFamily="34" charset="0"/>
              <a:buChar char=" "/>
            </a:pPr>
            <a:endParaRPr baseline="0" b="0" cap="none" sz="2000" i="0" kern="1200" kumimoji="0" lang="id-ID" noProof="0" normalizeH="0" spc="0" strike="noStrike" u="none" smtClean="0">
              <a:ln>
                <a:noFill/>
              </a:ln>
              <a:solidFill>
                <a:schemeClr val="tx1">
                  <a:lumMod val="75000"/>
                  <a:lumOff val="25000"/>
                </a:schemeClr>
              </a:solidFill>
              <a:effectLst/>
              <a:uLnTx/>
              <a:uFillTx/>
              <a:latin typeface="+mn-lt"/>
              <a:ea typeface="+mn-ea"/>
              <a:cs typeface="+mn-cs"/>
            </a:endParaRPr>
          </a:p>
        </p:txBody>
      </p:sp>
      <p:sp>
        <p:nvSpPr>
          <p:cNvPr id="1048580"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582"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581"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44" name=""/>
        <p:cNvGrpSpPr/>
        <p:nvPr/>
      </p:nvGrpSpPr>
      <p:grpSpPr>
        <a:xfrm>
          <a:off x="0" y="0"/>
          <a:ext cx="0" cy="0"/>
          <a:chOff x="0" y="0"/>
          <a:chExt cx="0" cy="0"/>
        </a:xfrm>
      </p:grpSpPr>
      <p:sp>
        <p:nvSpPr>
          <p:cNvPr id="1048595" name="Title 1"/>
          <p:cNvSpPr>
            <a:spLocks noGrp="1"/>
          </p:cNvSpPr>
          <p:nvPr>
            <p:ph type="title"/>
          </p:nvPr>
        </p:nvSpPr>
        <p:spPr/>
        <p:txBody>
          <a:bodyPr/>
          <a:p>
            <a:r>
              <a:rPr lang="en-US" smtClean="0"/>
              <a:t>Click to edit Master title style</a:t>
            </a:r>
            <a:endParaRPr dirty="0" lang="en-US"/>
          </a:p>
        </p:txBody>
      </p:sp>
      <p:sp>
        <p:nvSpPr>
          <p:cNvPr id="1048596" name="Content Placeholder 2"/>
          <p:cNvSpPr>
            <a:spLocks noGrp="1"/>
          </p:cNvSpPr>
          <p:nvPr>
            <p:ph idx="1"/>
          </p:nvPr>
        </p:nvSpPr>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580"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582"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581"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80" name=""/>
        <p:cNvGrpSpPr/>
        <p:nvPr/>
      </p:nvGrpSpPr>
      <p:grpSpPr>
        <a:xfrm rot="0">
          <a:off x="0" y="0"/>
          <a:ext cx="0" cy="0"/>
          <a:chOff x="0" y="0"/>
          <a:chExt cx="0" cy="0"/>
        </a:xfrm>
      </p:grpSpPr>
      <p:sp>
        <p:nvSpPr>
          <p:cNvPr id="1048790" name=""/>
          <p:cNvSpPr/>
          <p:nvPr/>
        </p:nvSpPr>
        <p:spPr>
          <a:xfrm rot="0">
            <a:off x="3175" y="6400800"/>
            <a:ext cx="9140825" cy="457200"/>
          </a:xfrm>
          <a:prstGeom prst="rect"/>
          <a:solidFill>
            <a:schemeClr val="accent2"/>
          </a:solidFill>
          <a:ln>
            <a:noFill/>
          </a:ln>
        </p:spPr>
      </p:sp>
      <p:sp>
        <p:nvSpPr>
          <p:cNvPr id="1048791" name=""/>
          <p:cNvSpPr/>
          <p:nvPr/>
        </p:nvSpPr>
        <p:spPr>
          <a:xfrm rot="0">
            <a:off x="0" y="6334125"/>
            <a:ext cx="9142412" cy="63500"/>
          </a:xfrm>
          <a:prstGeom prst="rect"/>
          <a:solidFill>
            <a:schemeClr val="accent1"/>
          </a:solidFill>
          <a:ln>
            <a:noFill/>
          </a:ln>
        </p:spPr>
      </p:sp>
      <p:cxnSp>
        <p:nvCxnSpPr>
          <p:cNvPr id="3145730" name=""/>
          <p:cNvCxnSpPr>
            <a:cxnSpLocks/>
          </p:cNvCxnSpPr>
          <p:nvPr/>
        </p:nvCxnSpPr>
        <p:spPr>
          <a:xfrm rot="0">
            <a:off x="906462" y="4343400"/>
            <a:ext cx="7405687" cy="0"/>
          </a:xfrm>
          <a:prstGeom prst="line"/>
          <a:noFill/>
          <a:ln w="6350" cap="flat" cmpd="sng">
            <a:solidFill>
              <a:srgbClr val="7F7F7F">
                <a:alpha val="100000"/>
              </a:srgbClr>
            </a:solidFill>
            <a:prstDash val="solid"/>
            <a:round/>
          </a:ln>
        </p:spPr>
      </p:cxnSp>
      <p:sp>
        <p:nvSpPr>
          <p:cNvPr id="1048794"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795"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
        <p:nvSpPr>
          <p:cNvPr id="1048796"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798" name="Text Placeholder 2"/>
          <p:cNvSpPr>
            <a:spLocks noGrp="1"/>
          </p:cNvSpPr>
          <p:nvPr>
            <p:ph type="body" idx="1"/>
          </p:nvPr>
        </p:nvSpPr>
        <p:spPr>
          <a:xfrm>
            <a:off x="822960" y="4453128"/>
            <a:ext cx="7543800" cy="1143000"/>
          </a:xfrm>
        </p:spPr>
        <p:txBody>
          <a:bodyPr anchor="t" anchorCtr="0" lIns="91440" rIns="91440">
            <a:normAutofit/>
          </a:bodyPr>
          <a:lstStyle>
            <a:lvl1pPr indent="0" marL="0">
              <a:buNone/>
              <a:defRPr baseline="0" cap="all" sz="2400" spc="200">
                <a:solidFill>
                  <a:schemeClr val="tx2"/>
                </a:solidFill>
                <a:latin typeface="+mj-lt"/>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797" name="Title 1"/>
          <p:cNvSpPr>
            <a:spLocks noGrp="1"/>
          </p:cNvSpPr>
          <p:nvPr>
            <p:ph type="title"/>
          </p:nvPr>
        </p:nvSpPr>
        <p:spPr>
          <a:xfrm>
            <a:off x="822960" y="758952"/>
            <a:ext cx="7543800" cy="3566160"/>
          </a:xfrm>
        </p:spPr>
        <p:txBody>
          <a:bodyPr anchor="b" anchorCtr="0">
            <a:normAutofit/>
          </a:bodyPr>
          <a:lstStyle>
            <a:lvl1pPr>
              <a:lnSpc>
                <a:spcPct val="85000"/>
              </a:lnSpc>
              <a:defRPr b="0" sz="8000">
                <a:solidFill>
                  <a:schemeClr val="tx1">
                    <a:lumMod val="85000"/>
                    <a:lumOff val="15000"/>
                  </a:schemeClr>
                </a:solidFill>
              </a:defRPr>
            </a:lvl1pPr>
          </a:lstStyle>
          <a:p>
            <a:r>
              <a:rPr lang="en-US" smtClean="0"/>
              <a:t>Click to edit Master title style</a:t>
            </a:r>
            <a:endParaRPr dirty="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92" name=""/>
        <p:cNvGrpSpPr/>
        <p:nvPr/>
      </p:nvGrpSpPr>
      <p:grpSpPr>
        <a:xfrm>
          <a:off x="0" y="0"/>
          <a:ext cx="0" cy="0"/>
          <a:chOff x="0" y="0"/>
          <a:chExt cx="0" cy="0"/>
        </a:xfrm>
      </p:grpSpPr>
      <p:sp>
        <p:nvSpPr>
          <p:cNvPr id="1048828" name="Title 7"/>
          <p:cNvSpPr>
            <a:spLocks noGrp="1"/>
          </p:cNvSpPr>
          <p:nvPr>
            <p:ph type="title"/>
          </p:nvPr>
        </p:nvSpPr>
        <p:spPr>
          <a:xfrm>
            <a:off x="822960" y="286604"/>
            <a:ext cx="7543800" cy="1450757"/>
          </a:xfrm>
        </p:spPr>
        <p:txBody>
          <a:bodyPr/>
          <a:p>
            <a:r>
              <a:rPr lang="en-US" smtClean="0"/>
              <a:t>Click to edit Master title style</a:t>
            </a:r>
            <a:endParaRPr dirty="0" lang="en-US"/>
          </a:p>
        </p:txBody>
      </p:sp>
      <p:sp>
        <p:nvSpPr>
          <p:cNvPr id="1048829" name="Content Placeholder 2"/>
          <p:cNvSpPr>
            <a:spLocks noGrp="1"/>
          </p:cNvSpPr>
          <p:nvPr>
            <p:ph sz="half" idx="1"/>
          </p:nvPr>
        </p:nvSpPr>
        <p:spPr>
          <a:xfrm>
            <a:off x="822960" y="1845734"/>
            <a:ext cx="3703320" cy="4023360"/>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830" name="Content Placeholder 3"/>
          <p:cNvSpPr>
            <a:spLocks noGrp="1"/>
          </p:cNvSpPr>
          <p:nvPr>
            <p:ph sz="half" idx="2"/>
          </p:nvPr>
        </p:nvSpPr>
        <p:spPr>
          <a:xfrm>
            <a:off x="4663440" y="1845736"/>
            <a:ext cx="3703320" cy="4023359"/>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580"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582"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581"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93" name=""/>
        <p:cNvGrpSpPr/>
        <p:nvPr/>
      </p:nvGrpSpPr>
      <p:grpSpPr>
        <a:xfrm>
          <a:off x="0" y="0"/>
          <a:ext cx="0" cy="0"/>
          <a:chOff x="0" y="0"/>
          <a:chExt cx="0" cy="0"/>
        </a:xfrm>
      </p:grpSpPr>
      <p:sp>
        <p:nvSpPr>
          <p:cNvPr id="1048831" name="Title 9"/>
          <p:cNvSpPr>
            <a:spLocks noGrp="1"/>
          </p:cNvSpPr>
          <p:nvPr>
            <p:ph type="title"/>
          </p:nvPr>
        </p:nvSpPr>
        <p:spPr>
          <a:xfrm>
            <a:off x="822960" y="286604"/>
            <a:ext cx="7543800" cy="1450757"/>
          </a:xfrm>
        </p:spPr>
        <p:txBody>
          <a:bodyPr/>
          <a:p>
            <a:r>
              <a:rPr lang="en-US" smtClean="0"/>
              <a:t>Click to edit Master title style</a:t>
            </a:r>
            <a:endParaRPr dirty="0" lang="en-US"/>
          </a:p>
        </p:txBody>
      </p:sp>
      <p:sp>
        <p:nvSpPr>
          <p:cNvPr id="1048832" name="Text Placeholder 2"/>
          <p:cNvSpPr>
            <a:spLocks noGrp="1"/>
          </p:cNvSpPr>
          <p:nvPr>
            <p:ph type="body" idx="1"/>
          </p:nvPr>
        </p:nvSpPr>
        <p:spPr>
          <a:xfrm>
            <a:off x="822960" y="1846052"/>
            <a:ext cx="3703320" cy="736282"/>
          </a:xfrm>
        </p:spPr>
        <p:txBody>
          <a:bodyPr anchor="ctr" lIns="91440" rIns="91440">
            <a:normAutofit/>
          </a:bodyPr>
          <a:lstStyle>
            <a:lvl1pPr indent="0" marL="0">
              <a:buNone/>
              <a:defRPr baseline="0" b="0" cap="all" sz="2000">
                <a:solidFill>
                  <a:schemeClr val="tx2"/>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833" name="Content Placeholder 3"/>
          <p:cNvSpPr>
            <a:spLocks noGrp="1"/>
          </p:cNvSpPr>
          <p:nvPr>
            <p:ph sz="half" idx="2"/>
          </p:nvPr>
        </p:nvSpPr>
        <p:spPr>
          <a:xfrm>
            <a:off x="822960" y="2582334"/>
            <a:ext cx="3703320" cy="3286760"/>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834" name="Text Placeholder 4"/>
          <p:cNvSpPr>
            <a:spLocks noGrp="1"/>
          </p:cNvSpPr>
          <p:nvPr>
            <p:ph type="body" sz="quarter" idx="3"/>
          </p:nvPr>
        </p:nvSpPr>
        <p:spPr>
          <a:xfrm>
            <a:off x="4663440" y="1846052"/>
            <a:ext cx="3703320" cy="736282"/>
          </a:xfrm>
        </p:spPr>
        <p:txBody>
          <a:bodyPr anchor="ctr" lIns="91440" rIns="91440">
            <a:normAutofit/>
          </a:bodyPr>
          <a:lstStyle>
            <a:lvl1pPr indent="0" marL="0">
              <a:buNone/>
              <a:defRPr baseline="0" b="0" cap="all" sz="2000">
                <a:solidFill>
                  <a:schemeClr val="tx2"/>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835" name="Content Placeholder 5"/>
          <p:cNvSpPr>
            <a:spLocks noGrp="1"/>
          </p:cNvSpPr>
          <p:nvPr>
            <p:ph sz="quarter" idx="4"/>
          </p:nvPr>
        </p:nvSpPr>
        <p:spPr>
          <a:xfrm>
            <a:off x="4663440" y="2582334"/>
            <a:ext cx="3703320" cy="3286760"/>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580"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582"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581"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94" name=""/>
        <p:cNvGrpSpPr/>
        <p:nvPr/>
      </p:nvGrpSpPr>
      <p:grpSpPr>
        <a:xfrm>
          <a:off x="0" y="0"/>
          <a:ext cx="0" cy="0"/>
          <a:chOff x="0" y="0"/>
          <a:chExt cx="0" cy="0"/>
        </a:xfrm>
      </p:grpSpPr>
      <p:sp>
        <p:nvSpPr>
          <p:cNvPr id="1048836" name="Title 1"/>
          <p:cNvSpPr>
            <a:spLocks noGrp="1"/>
          </p:cNvSpPr>
          <p:nvPr>
            <p:ph type="title"/>
          </p:nvPr>
        </p:nvSpPr>
        <p:spPr/>
        <p:txBody>
          <a:bodyPr/>
          <a:p>
            <a:r>
              <a:rPr lang="en-US" smtClean="0"/>
              <a:t>Click to edit Master title style</a:t>
            </a:r>
            <a:endParaRPr dirty="0" lang="en-US"/>
          </a:p>
        </p:txBody>
      </p:sp>
      <p:sp>
        <p:nvSpPr>
          <p:cNvPr id="1048580"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582"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581"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45" name=""/>
        <p:cNvGrpSpPr/>
        <p:nvPr/>
      </p:nvGrpSpPr>
      <p:grpSpPr>
        <a:xfrm rot="0">
          <a:off x="0" y="0"/>
          <a:ext cx="0" cy="0"/>
          <a:chOff x="0" y="0"/>
          <a:chExt cx="0" cy="0"/>
        </a:xfrm>
      </p:grpSpPr>
      <p:sp>
        <p:nvSpPr>
          <p:cNvPr id="1048597" name=""/>
          <p:cNvSpPr/>
          <p:nvPr/>
        </p:nvSpPr>
        <p:spPr>
          <a:xfrm rot="0">
            <a:off x="3175" y="6400800"/>
            <a:ext cx="9140825" cy="457200"/>
          </a:xfrm>
          <a:prstGeom prst="rect"/>
          <a:solidFill>
            <a:schemeClr val="accent2"/>
          </a:solidFill>
          <a:ln>
            <a:noFill/>
          </a:ln>
        </p:spPr>
      </p:sp>
      <p:sp>
        <p:nvSpPr>
          <p:cNvPr id="1048598" name=""/>
          <p:cNvSpPr/>
          <p:nvPr/>
        </p:nvSpPr>
        <p:spPr>
          <a:xfrm rot="0">
            <a:off x="0" y="6334125"/>
            <a:ext cx="9142412" cy="63500"/>
          </a:xfrm>
          <a:prstGeom prst="rect"/>
          <a:solidFill>
            <a:schemeClr val="accent1"/>
          </a:solidFill>
          <a:ln>
            <a:noFill/>
          </a:ln>
        </p:spPr>
      </p:sp>
      <p:sp>
        <p:nvSpPr>
          <p:cNvPr id="1048601"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602"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
        <p:nvSpPr>
          <p:cNvPr id="1048603"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83" name=""/>
        <p:cNvGrpSpPr/>
        <p:nvPr/>
      </p:nvGrpSpPr>
      <p:grpSpPr>
        <a:xfrm rot="0">
          <a:off x="0" y="0"/>
          <a:ext cx="0" cy="0"/>
          <a:chOff x="0" y="0"/>
          <a:chExt cx="0" cy="0"/>
        </a:xfrm>
      </p:grpSpPr>
      <p:sp>
        <p:nvSpPr>
          <p:cNvPr id="1048799" name=""/>
          <p:cNvSpPr/>
          <p:nvPr/>
        </p:nvSpPr>
        <p:spPr>
          <a:xfrm rot="0">
            <a:off x="0" y="0"/>
            <a:ext cx="3038475" cy="6858000"/>
          </a:xfrm>
          <a:prstGeom prst="rect"/>
          <a:solidFill>
            <a:schemeClr val="accent2"/>
          </a:solidFill>
          <a:ln>
            <a:noFill/>
          </a:ln>
        </p:spPr>
      </p:sp>
      <p:sp>
        <p:nvSpPr>
          <p:cNvPr id="1048800" name=""/>
          <p:cNvSpPr/>
          <p:nvPr/>
        </p:nvSpPr>
        <p:spPr>
          <a:xfrm rot="0">
            <a:off x="3030537" y="0"/>
            <a:ext cx="47625" cy="6858000"/>
          </a:xfrm>
          <a:prstGeom prst="rect"/>
          <a:solidFill>
            <a:schemeClr val="accent1"/>
          </a:solidFill>
          <a:ln>
            <a:noFill/>
          </a:ln>
        </p:spPr>
      </p:sp>
      <p:sp>
        <p:nvSpPr>
          <p:cNvPr id="1048803" name=""/>
          <p:cNvSpPr/>
          <p:nvPr>
            <p:ph type="dt" sz="half" idx="2"/>
          </p:nvPr>
        </p:nvSpPr>
        <p:spPr>
          <a:xfrm rot="0">
            <a:off x="349250" y="6459537"/>
            <a:ext cx="1963737"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804" name=""/>
          <p:cNvSpPr/>
          <p:nvPr>
            <p:ph type="ftr" sz="quarter" idx="3"/>
          </p:nvPr>
        </p:nvSpPr>
        <p:spPr>
          <a:xfrm rot="0">
            <a:off x="3600450" y="6459537"/>
            <a:ext cx="34861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chemeClr val="lt2"/>
              </a:solidFill>
            </a:endParaRPr>
          </a:p>
        </p:txBody>
      </p:sp>
      <p:sp>
        <p:nvSpPr>
          <p:cNvPr id="1048805"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chemeClr val="lt2"/>
                </a:solidFill>
              </a:rPr>
              <a:pPr algn="r" lvl="0"/>
            </a:fld>
            <a:endParaRPr altLang="id-ID" sz="1000" lang="en-US">
              <a:solidFill>
                <a:schemeClr val="lt2"/>
              </a:solidFill>
            </a:endParaRPr>
          </a:p>
        </p:txBody>
      </p:sp>
      <p:sp>
        <p:nvSpPr>
          <p:cNvPr id="1048808" name="Text Placeholder 3"/>
          <p:cNvSpPr>
            <a:spLocks noGrp="1"/>
          </p:cNvSpPr>
          <p:nvPr>
            <p:ph type="body" sz="half" idx="2"/>
          </p:nvPr>
        </p:nvSpPr>
        <p:spPr>
          <a:xfrm>
            <a:off x="342900" y="2926080"/>
            <a:ext cx="2400300" cy="3379124"/>
          </a:xfrm>
        </p:spPr>
        <p:txBody>
          <a:bodyPr lIns="91440" rIns="91440">
            <a:normAutofit/>
          </a:bodyPr>
          <a:lstStyle>
            <a:lvl1pPr indent="0" marL="0">
              <a:buNone/>
              <a:defRPr sz="1500">
                <a:solidFill>
                  <a:srgbClr val="FFFFFF"/>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1048807" name="Content Placeholder 2"/>
          <p:cNvSpPr>
            <a:spLocks noGrp="1"/>
          </p:cNvSpPr>
          <p:nvPr>
            <p:ph idx="1"/>
          </p:nvPr>
        </p:nvSpPr>
        <p:spPr>
          <a:xfrm>
            <a:off x="3460237" y="731520"/>
            <a:ext cx="5009393" cy="5257800"/>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806" name="Title 1"/>
          <p:cNvSpPr>
            <a:spLocks noGrp="1"/>
          </p:cNvSpPr>
          <p:nvPr>
            <p:ph type="title"/>
          </p:nvPr>
        </p:nvSpPr>
        <p:spPr>
          <a:xfrm>
            <a:off x="342900" y="594359"/>
            <a:ext cx="2400300" cy="2286000"/>
          </a:xfrm>
        </p:spPr>
        <p:txBody>
          <a:bodyPr anchor="b">
            <a:normAutofit/>
          </a:bodyPr>
          <a:lstStyle>
            <a:lvl1pPr>
              <a:defRPr b="0" sz="3600">
                <a:solidFill>
                  <a:srgbClr val="FFFFFF"/>
                </a:solidFill>
              </a:defRPr>
            </a:lvl1pPr>
          </a:lstStyle>
          <a:p>
            <a:r>
              <a:rPr lang="en-US" smtClean="0"/>
              <a:t>Click to edit Master title style</a:t>
            </a:r>
            <a:endParaRPr dirty="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86" name=""/>
        <p:cNvGrpSpPr/>
        <p:nvPr/>
      </p:nvGrpSpPr>
      <p:grpSpPr>
        <a:xfrm rot="0">
          <a:off x="0" y="0"/>
          <a:ext cx="0" cy="0"/>
          <a:chOff x="0" y="0"/>
          <a:chExt cx="0" cy="0"/>
        </a:xfrm>
      </p:grpSpPr>
      <p:sp>
        <p:nvSpPr>
          <p:cNvPr id="1048809" name=""/>
          <p:cNvSpPr/>
          <p:nvPr/>
        </p:nvSpPr>
        <p:spPr>
          <a:xfrm rot="0">
            <a:off x="0" y="4953000"/>
            <a:ext cx="9142412" cy="1905000"/>
          </a:xfrm>
          <a:prstGeom prst="rect"/>
          <a:solidFill>
            <a:schemeClr val="accent2"/>
          </a:solidFill>
          <a:ln>
            <a:noFill/>
          </a:ln>
        </p:spPr>
      </p:sp>
      <p:sp>
        <p:nvSpPr>
          <p:cNvPr id="1048810" name=""/>
          <p:cNvSpPr/>
          <p:nvPr/>
        </p:nvSpPr>
        <p:spPr>
          <a:xfrm rot="0">
            <a:off x="0" y="4914900"/>
            <a:ext cx="9142412" cy="63500"/>
          </a:xfrm>
          <a:prstGeom prst="rect"/>
          <a:solidFill>
            <a:schemeClr val="accent1"/>
          </a:solidFill>
          <a:ln>
            <a:noFill/>
          </a:ln>
        </p:spPr>
      </p:sp>
      <p:sp>
        <p:nvSpPr>
          <p:cNvPr id="1048813"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814"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
        <p:nvSpPr>
          <p:cNvPr id="1048815"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sp>
        <p:nvSpPr>
          <p:cNvPr id="1048818" name="Text Placeholder 3"/>
          <p:cNvSpPr>
            <a:spLocks noGrp="1"/>
          </p:cNvSpPr>
          <p:nvPr>
            <p:ph type="body" sz="half" idx="2"/>
          </p:nvPr>
        </p:nvSpPr>
        <p:spPr>
          <a:xfrm>
            <a:off x="822959" y="5907024"/>
            <a:ext cx="7589520" cy="594360"/>
          </a:xfrm>
        </p:spPr>
        <p:txBody>
          <a:bodyPr bIns="0" lIns="91440" rIns="91440" tIns="0">
            <a:normAutofit/>
          </a:bodyPr>
          <a:lstStyle>
            <a:lvl1pPr indent="0" marL="0">
              <a:spcBef>
                <a:spcPts val="0"/>
              </a:spcBef>
              <a:spcAft>
                <a:spcPts val="600"/>
              </a:spcAft>
              <a:buNone/>
              <a:defRPr sz="1500">
                <a:solidFill>
                  <a:srgbClr val="FFFFFF"/>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1048817" name="Picture Placeholder 2"/>
          <p:cNvSpPr>
            <a:spLocks noChangeAspect="1" noGrp="1"/>
          </p:cNvSpPr>
          <p:nvPr>
            <p:ph type="pic" idx="1"/>
          </p:nvPr>
        </p:nvSpPr>
        <p:spPr>
          <a:xfrm>
            <a:off x="12" y="0"/>
            <a:ext cx="9143989" cy="4915076"/>
          </a:xfrm>
          <a:blipFill>
            <a:blip xmlns:r="http://schemas.openxmlformats.org/officeDocument/2006/relationships" r:embed="rId1"/>
            <a:stretch>
              <a:fillRect/>
            </a:stretch>
          </a:blipFill>
        </p:spPr>
        <p:txBody>
          <a:bodyPr anchor="t" bIns="45720" lIns="457200" rIns="0" rtlCol="0" tIns="457200" vert="horz">
            <a:normAutofit/>
          </a:bodyPr>
          <a:lstStyle>
            <a:lvl1pPr indent="0" marL="0">
              <a:buNone/>
              <a:defRPr sz="3200">
                <a:solidFill>
                  <a:schemeClr val="bg1"/>
                </a:solidFill>
              </a:defRPr>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pPr algn="l" defTabSz="914400" eaLnBrk="1" fontAlgn="auto" hangingPunct="1" indent="0" latinLnBrk="0" lvl="0" marL="0" marR="0" rtl="0">
              <a:lnSpc>
                <a:spcPct val="90000"/>
              </a:lnSpc>
              <a:spcBef>
                <a:spcPts val="1200"/>
              </a:spcBef>
              <a:spcAft>
                <a:spcPts val="200"/>
              </a:spcAft>
              <a:buClr>
                <a:schemeClr val="accent1"/>
              </a:buClr>
              <a:buSzPct val="100000"/>
              <a:buFont typeface="Calibri" panose="020F0502020204030204" pitchFamily="34" charset="0"/>
              <a:buNone/>
            </a:pPr>
            <a:r>
              <a:rPr baseline="0" b="0" cap="none" sz="3200" i="0" kern="1200" kumimoji="0" lang="en-US" noProof="0" normalizeH="0" spc="0" strike="noStrike" u="none" smtClean="0">
                <a:ln>
                  <a:noFill/>
                </a:ln>
                <a:solidFill>
                  <a:schemeClr val="bg1"/>
                </a:solidFill>
                <a:effectLst/>
                <a:uLnTx/>
                <a:uFillTx/>
                <a:latin typeface="+mn-lt"/>
                <a:ea typeface="+mn-ea"/>
                <a:cs typeface="+mn-cs"/>
              </a:rPr>
              <a:t>Click icon to add picture</a:t>
            </a:r>
            <a:endParaRPr baseline="0" b="0" cap="none" dirty="0" sz="3200" i="0" kern="1200" kumimoji="0" lang="en-US" noProof="0" normalizeH="0" spc="0" strike="noStrike" u="none">
              <a:ln>
                <a:noFill/>
              </a:ln>
              <a:solidFill>
                <a:schemeClr val="bg1"/>
              </a:solidFill>
              <a:effectLst/>
              <a:uLnTx/>
              <a:uFillTx/>
              <a:latin typeface="+mn-lt"/>
              <a:ea typeface="+mn-ea"/>
              <a:cs typeface="+mn-cs"/>
            </a:endParaRPr>
          </a:p>
        </p:txBody>
      </p:sp>
      <p:sp>
        <p:nvSpPr>
          <p:cNvPr id="1048816" name="Title 1"/>
          <p:cNvSpPr>
            <a:spLocks noGrp="1"/>
          </p:cNvSpPr>
          <p:nvPr>
            <p:ph type="title"/>
          </p:nvPr>
        </p:nvSpPr>
        <p:spPr>
          <a:xfrm>
            <a:off x="822960" y="5074920"/>
            <a:ext cx="7589520" cy="822960"/>
          </a:xfrm>
        </p:spPr>
        <p:txBody>
          <a:bodyPr anchor="b" bIns="0" tIns="0">
            <a:noAutofit/>
          </a:bodyPr>
          <a:lstStyle>
            <a:lvl1pPr>
              <a:defRPr b="0" sz="3600">
                <a:solidFill>
                  <a:srgbClr val="FFFFFF"/>
                </a:solidFill>
              </a:defRPr>
            </a:lvl1pPr>
          </a:lstStyle>
          <a:p>
            <a:r>
              <a:rPr lang="en-US" smtClean="0"/>
              <a:t>Click to edit Master title style</a:t>
            </a:r>
            <a:endParaRPr dirty="0"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23" name=""/>
        <p:cNvGrpSpPr/>
        <p:nvPr/>
      </p:nvGrpSpPr>
      <p:grpSpPr>
        <a:xfrm rot="0">
          <a:off x="0" y="0"/>
          <a:ext cx="0" cy="0"/>
          <a:chOff x="0" y="0"/>
          <a:chExt cx="0" cy="0"/>
        </a:xfrm>
      </p:grpSpPr>
      <p:sp>
        <p:nvSpPr>
          <p:cNvPr id="1048576" name=""/>
          <p:cNvSpPr/>
          <p:nvPr/>
        </p:nvSpPr>
        <p:spPr>
          <a:xfrm rot="0">
            <a:off x="0" y="6400800"/>
            <a:ext cx="9144000" cy="457200"/>
          </a:xfrm>
          <a:prstGeom prst="rect"/>
          <a:solidFill>
            <a:schemeClr val="accent2"/>
          </a:solidFill>
          <a:ln>
            <a:noFill/>
          </a:ln>
        </p:spPr>
      </p:sp>
      <p:sp>
        <p:nvSpPr>
          <p:cNvPr id="1048577" name=""/>
          <p:cNvSpPr/>
          <p:nvPr/>
        </p:nvSpPr>
        <p:spPr>
          <a:xfrm rot="0">
            <a:off x="0" y="6334125"/>
            <a:ext cx="9144000" cy="66675"/>
          </a:xfrm>
          <a:prstGeom prst="rect"/>
          <a:solidFill>
            <a:schemeClr val="accent1"/>
          </a:solidFill>
          <a:ln>
            <a:noFill/>
          </a:ln>
        </p:spPr>
      </p:sp>
      <p:sp>
        <p:nvSpPr>
          <p:cNvPr id="1048578" name=""/>
          <p:cNvSpPr/>
          <p:nvPr>
            <p:ph type="title" sz="full" idx="0"/>
          </p:nvPr>
        </p:nvSpPr>
        <p:spPr>
          <a:xfrm rot="0">
            <a:off x="822325" y="287337"/>
            <a:ext cx="7543800" cy="1449387"/>
          </a:xfrm>
          <a:prstGeom prst="rect"/>
          <a:noFill/>
          <a:ln>
            <a:noFill/>
          </a:ln>
        </p:spPr>
        <p:txBody>
          <a:bodyPr anchor="b" bIns="45720" lIns="91440" rIns="91440" tIns="45720" vert="horz"/>
          <a:p>
            <a:pPr lvl="0"/>
            <a:r>
              <a:rPr altLang="en-US" lang="en-US"/>
              <a:t>Click to edit Master title style</a:t>
            </a:r>
          </a:p>
        </p:txBody>
      </p:sp>
      <p:sp>
        <p:nvSpPr>
          <p:cNvPr id="1048579" name=""/>
          <p:cNvSpPr/>
          <p:nvPr>
            <p:ph type="body" sz="full" idx="1"/>
          </p:nvPr>
        </p:nvSpPr>
        <p:spPr>
          <a:xfrm rot="0">
            <a:off x="822325" y="1846262"/>
            <a:ext cx="7543800" cy="4022725"/>
          </a:xfrm>
          <a:prstGeom prst="rect"/>
          <a:noFill/>
          <a:ln>
            <a:noFill/>
          </a:ln>
        </p:spPr>
        <p:txBody>
          <a:bodyPr anchor="t" bIns="45720" lIns="0" rIns="0" tIns="45720" vert="horz"/>
          <a:p>
            <a:pPr lvl="0"/>
            <a:r>
              <a:rPr altLang="en-US" lang="en-US"/>
              <a:t>Click to edit Master text styles</a:t>
            </a:r>
          </a:p>
          <a:p>
            <a:pPr lvl="1"/>
            <a:r>
              <a:rPr altLang="en-US" lang="en-US"/>
              <a:t>Second level</a:t>
            </a:r>
          </a:p>
          <a:p>
            <a:pPr lvl="2"/>
            <a:r>
              <a:rPr altLang="en-US" lang="en-US"/>
              <a:t>Third level</a:t>
            </a:r>
          </a:p>
          <a:p>
            <a:pPr lvl="3"/>
            <a:r>
              <a:rPr altLang="en-US" lang="en-US"/>
              <a:t>Fourth level</a:t>
            </a:r>
          </a:p>
          <a:p>
            <a:pPr lvl="4"/>
            <a:r>
              <a:rPr altLang="en-US" lang="en-US"/>
              <a:t>Fifth level</a:t>
            </a:r>
          </a:p>
        </p:txBody>
      </p:sp>
      <p:sp>
        <p:nvSpPr>
          <p:cNvPr id="1048580" name=""/>
          <p:cNvSpPr/>
          <p:nvPr>
            <p:ph type="dt" sz="half" idx="2"/>
          </p:nvPr>
        </p:nvSpPr>
        <p:spPr>
          <a:xfrm rot="0">
            <a:off x="822325" y="6459537"/>
            <a:ext cx="185420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lvl="0"/>
            <a:endParaRPr altLang="id-ID" sz="900" lang="en-US">
              <a:solidFill>
                <a:srgbClr val="FFFFFF"/>
              </a:solidFill>
            </a:endParaRPr>
          </a:p>
        </p:txBody>
      </p:sp>
      <p:sp>
        <p:nvSpPr>
          <p:cNvPr id="1048581" name=""/>
          <p:cNvSpPr/>
          <p:nvPr>
            <p:ph type="ftr" sz="quarter" idx="3"/>
          </p:nvPr>
        </p:nvSpPr>
        <p:spPr>
          <a:xfrm rot="0">
            <a:off x="2765425" y="6459537"/>
            <a:ext cx="3616325"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ctr" lvl="0"/>
            <a:endParaRPr altLang="id-ID" sz="900" lang="en-US">
              <a:solidFill>
                <a:srgbClr val="FFFFFF"/>
              </a:solidFill>
            </a:endParaRPr>
          </a:p>
        </p:txBody>
      </p:sp>
      <p:sp>
        <p:nvSpPr>
          <p:cNvPr id="1048582" name=""/>
          <p:cNvSpPr/>
          <p:nvPr>
            <p:ph type="sldNum" sz="quarter" idx="4"/>
          </p:nvPr>
        </p:nvSpPr>
        <p:spPr>
          <a:xfrm rot="0">
            <a:off x="7424737" y="6459537"/>
            <a:ext cx="984250" cy="365125"/>
          </a:xfrm>
          <a:prstGeom prst="rect"/>
          <a:noFill/>
          <a:ln>
            <a:noFill/>
          </a:ln>
        </p:spPr>
        <p:txBody>
          <a:bodyPr anchor="ctr" bIns="45720" lIns="91440" rIns="91440" tIns="45720" vert="horz"/>
          <a:lstStyle>
            <a:lvl1pPr algn="l" eaLnBrk="1" fontAlgn="base" hangingPunct="1" indent="0" latinLnBrk="1" marL="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u="none">
                <a:solidFill>
                  <a:schemeClr val="dk1"/>
                </a:solidFill>
                <a:latin typeface="Calibri" pitchFamily="34" charset="0"/>
                <a:sym typeface="Arial" pitchFamily="34" charset="0"/>
              </a:defRPr>
            </a:lvl5pPr>
          </a:lstStyle>
          <a:p>
            <a:pPr algn="r" lvl="0"/>
            <a:fld id="{566ABCEB-ACFC-4714-9973-3DA970169C29}" type="slidenum">
              <a:rPr altLang="id-ID" sz="1000" lang="en-US">
                <a:solidFill>
                  <a:srgbClr val="FFFFFF"/>
                </a:solidFill>
              </a:rPr>
              <a:pPr algn="r" lvl="0"/>
            </a:fld>
            <a:endParaRPr altLang="id-ID" sz="1000" lang="en-US">
              <a:solidFill>
                <a:srgbClr val="FFFFFF"/>
              </a:solidFill>
            </a:endParaRPr>
          </a:p>
        </p:txBody>
      </p:sp>
      <p:cxnSp>
        <p:nvCxnSpPr>
          <p:cNvPr id="3145728" name=""/>
          <p:cNvCxnSpPr>
            <a:cxnSpLocks/>
          </p:cNvCxnSpPr>
          <p:nvPr/>
        </p:nvCxnSpPr>
        <p:spPr>
          <a:xfrm rot="0">
            <a:off x="895350" y="1738312"/>
            <a:ext cx="7475537" cy="0"/>
          </a:xfrm>
          <a:prstGeom prst="line"/>
          <a:noFill/>
          <a:ln w="6350" cap="flat" cmpd="sng">
            <a:solidFill>
              <a:srgbClr val="7F7F7F">
                <a:alpha val="100000"/>
              </a:srgbClr>
            </a:solidFill>
            <a:prstDash val="solid"/>
            <a:round/>
          </a:ln>
        </p:spPr>
      </p:cxnSp>
    </p:spTree>
  </p:cSld>
  <p:clrMap accent1="accent1" accent2="accent2" accent3="accent3" accent4="accent4" accent5="accent5" accent6="accent6" bg1="lt1" bg2="dk2" tx1="dk1" tx2="lt2"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Lst>
  <p:hf dt="0" ftr="0" sldNum="0"/>
  <p:txStyles>
    <p:titleStyle>
      <a:lvl1pPr algn="l" defTabSz="914400" eaLnBrk="1" hangingPunct="1" latinLnBrk="0" rtl="0">
        <a:lnSpc>
          <a:spcPct val="85000"/>
        </a:lnSpc>
        <a:spcBef>
          <a:spcPct val="0"/>
        </a:spcBef>
        <a:buNone/>
        <a:defRPr baseline="0" sz="4800" kern="1200" spc="-50">
          <a:solidFill>
            <a:schemeClr val="tx1">
              <a:lumMod val="75000"/>
              <a:lumOff val="25000"/>
            </a:schemeClr>
          </a:solidFill>
          <a:latin typeface="+mj-lt"/>
          <a:ea typeface="+mj-ea"/>
          <a:cs typeface="+mj-cs"/>
        </a:defRPr>
      </a:lvl1pPr>
    </p:titleStyle>
    <p:bodyStyle>
      <a:lvl1pPr algn="l" defTabSz="914400" eaLnBrk="1" hangingPunct="1" indent="-91440" latinLnBrk="0" marL="91440" rtl="0">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algn="l" defTabSz="914400" eaLnBrk="1" hangingPunct="1" indent="-182880" latinLnBrk="0" marL="384048" rtl="0">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algn="l" defTabSz="914400" eaLnBrk="1" hangingPunct="1" indent="-182880" latinLnBrk="0" marL="566928" rtl="0">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algn="l" defTabSz="914400" eaLnBrk="1" hangingPunct="1" indent="-182880" latinLnBrk="0" marL="749808" rtl="0">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algn="l" defTabSz="914400" eaLnBrk="1" hangingPunct="1" indent="-182880" latinLnBrk="0" marL="932688" rtl="0">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algn="l" defTabSz="914400" eaLnBrk="1" hangingPunct="1" indent="-228600" latinLnBrk="0" marL="1100000" rtl="0">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algn="l" defTabSz="914400" eaLnBrk="1" hangingPunct="1" indent="-228600" latinLnBrk="0" marL="1300000" rtl="0">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algn="l" defTabSz="914400" eaLnBrk="1" hangingPunct="1" indent="-228600" latinLnBrk="0" marL="1500000" rtl="0">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algn="l" defTabSz="914400" eaLnBrk="1" hangingPunct="1" indent="-228600" latinLnBrk="0" marL="1700000" rtl="0">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image" Target="../media/image5.jpeg"/><Relationship Id="rId3" Type="http://schemas.openxmlformats.org/officeDocument/2006/relationships/image" Target="../media/image6.wmf"/><Relationship Id="rId4" Type="http://schemas.openxmlformats.org/officeDocument/2006/relationships/image" Target="../media/image7.jpeg"/><Relationship Id="rId5"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1">
  <p:cSld>
    <p:spTree>
      <p:nvGrpSpPr>
        <p:cNvPr id="27" name=""/>
        <p:cNvGrpSpPr/>
        <p:nvPr/>
      </p:nvGrpSpPr>
      <p:grpSpPr>
        <a:xfrm rot="0">
          <a:off x="0" y="0"/>
          <a:ext cx="0" cy="0"/>
          <a:chOff x="0" y="0"/>
          <a:chExt cx="0" cy="0"/>
        </a:xfrm>
      </p:grpSpPr>
      <p:sp>
        <p:nvSpPr>
          <p:cNvPr id="1048592" name=""/>
          <p:cNvSpPr/>
          <p:nvPr>
            <p:ph type="ctrTitle" sz="full" idx="0"/>
          </p:nvPr>
        </p:nvSpPr>
        <p:spPr>
          <a:xfrm rot="0">
            <a:off x="684212" y="2420937"/>
            <a:ext cx="7772400" cy="1555750"/>
          </a:xfrm>
          <a:prstGeom prst="rect"/>
          <a:noFill/>
          <a:ln>
            <a:noFill/>
          </a:ln>
        </p:spPr>
        <p:txBody>
          <a:bodyPr anchor="ctr" bIns="45720" lIns="91440" rIns="91440" tIns="45720" vert="horz"/>
          <a:lstStyle>
            <a:lvl1pPr algn="l">
              <a:defRPr sz="4800"/>
            </a:lvl1pPr>
          </a:lstStyle>
          <a:p>
            <a:pPr algn="ctr" lvl="0"/>
            <a:r>
              <a:rPr altLang="id-ID" sz="8000" lang="id-ID">
                <a:solidFill>
                  <a:schemeClr val="dk1"/>
                </a:solidFill>
              </a:rPr>
              <a:t>INTERNET</a:t>
            </a:r>
          </a:p>
        </p:txBody>
      </p:sp>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showMasterSp="1">
  <p:cSld>
    <p:spTree>
      <p:nvGrpSpPr>
        <p:cNvPr id="62" name=""/>
        <p:cNvGrpSpPr/>
        <p:nvPr/>
      </p:nvGrpSpPr>
      <p:grpSpPr>
        <a:xfrm rot="0">
          <a:off x="0" y="0"/>
          <a:ext cx="0" cy="0"/>
          <a:chOff x="0" y="0"/>
          <a:chExt cx="0" cy="0"/>
        </a:xfrm>
      </p:grpSpPr>
      <p:sp>
        <p:nvSpPr>
          <p:cNvPr id="1048686" name=""/>
          <p:cNvSpPr/>
          <p:nvPr>
            <p:ph type="title" sz="full" idx="0"/>
          </p:nvPr>
        </p:nvSpPr>
        <p:spPr>
          <a:xfrm rot="0">
            <a:off x="611187" y="908050"/>
            <a:ext cx="8382000" cy="508000"/>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sz="2800" lang="en-US">
                <a:effectLst>
                  <a:outerShdw algn="tl" blurRad="38100" dir="2700000" dist="38100">
                    <a:srgbClr val="C0C0C0"/>
                  </a:outerShdw>
                </a:effectLst>
                <a:latin typeface="Calibri" pitchFamily="34" charset="0"/>
              </a:rPr>
              <a:t>Daftar kode yang menyatakan jenis domain</a:t>
            </a:r>
          </a:p>
        </p:txBody>
      </p:sp>
      <p:graphicFrame>
        <p:nvGraphicFramePr>
          <p:cNvPr id="4194306" name=""/>
          <p:cNvGraphicFramePr>
            <a:graphicFrameLocks/>
          </p:cNvGraphicFramePr>
          <p:nvPr/>
        </p:nvGraphicFramePr>
        <p:xfrm rot="0">
          <a:off x="827087" y="1916112"/>
          <a:ext cx="7385050" cy="4249737"/>
        </p:xfrm>
        <a:graphic>
          <a:graphicData uri="http://schemas.openxmlformats.org/drawingml/2006/table">
            <a:tbl>
              <a:tblPr/>
              <a:tblGrid>
                <a:gridCol w="3692525"/>
                <a:gridCol w="3692525"/>
              </a:tblGrid>
              <a:tr h="519112">
                <a:tc>
                  <a:txBody>
                    <a:bodyPr/>
                    <a:p>
                      <a:pPr algn="ctr"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Kode Jenis Organisasi</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ctr"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Keterangan</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641349">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com atau co</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Komersial</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642937">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edu atau ac</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Pendidikan</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642937">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gov atau go</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Pemerintah</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642937">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mil </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Militer</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641349">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net </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Penyedia jaringan</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19112">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org atau or </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Organisasi lain-lain</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bl>
          </a:graphicData>
        </a:graphic>
      </p:graphicFrame>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afterEffect" presetClass="entr" presetID="1" presetSubtype="0">
                                  <p:stCondLst>
                                    <p:cond delay="0"/>
                                  </p:stCondLst>
                                  <p:childTnLst>
                                    <p:set>
                                      <p:cBhvr>
                                        <p:cTn dur="1" fill="hold" id="6">
                                          <p:stCondLst>
                                            <p:cond delay="499"/>
                                          </p:stCondLst>
                                        </p:cTn>
                                        <p:tgtEl>
                                          <p:spTgt spid="1048686"/>
                                        </p:tgtEl>
                                        <p:attrNameLst>
                                          <p:attrName>style.visibility</p:attrName>
                                        </p:attrNameLst>
                                      </p:cBhvr>
                                      <p:to>
                                        <p:strVal val="visible"/>
                                      </p:to>
                                    </p:set>
                                  </p:childTnLst>
                                </p:cTn>
                              </p:par>
                            </p:childTnLst>
                          </p:cTn>
                        </p:par>
                      </p:childTnLst>
                    </p:cTn>
                  </p:par>
                  <p:par>
                    <p:cTn fill="hold" id="7" nodeType="clickPar">
                      <p:stCondLst>
                        <p:cond delay="indefinite"/>
                      </p:stCondLst>
                      <p:childTnLst>
                        <p:par>
                          <p:cTn fill="hold" id="8" nodeType="withGroup">
                            <p:stCondLst>
                              <p:cond delay="0"/>
                            </p:stCondLst>
                            <p:childTnLst>
                              <p:par>
                                <p:cTn fill="hold" id="9" nodeType="clickEffect" presetClass="entr" presetID="5" presetSubtype="10">
                                  <p:stCondLst>
                                    <p:cond delay="0"/>
                                  </p:stCondLst>
                                  <p:childTnLst>
                                    <p:set>
                                      <p:cBhvr>
                                        <p:cTn dur="1" fill="hold" id="10">
                                          <p:stCondLst>
                                            <p:cond delay="0"/>
                                          </p:stCondLst>
                                        </p:cTn>
                                        <p:tgtEl>
                                          <p:spTgt spid="4194306"/>
                                        </p:tgtEl>
                                        <p:attrNameLst>
                                          <p:attrName>style.visibility</p:attrName>
                                        </p:attrNameLst>
                                      </p:cBhvr>
                                      <p:to>
                                        <p:strVal val="visible"/>
                                      </p:to>
                                    </p:set>
                                    <p:animEffect transition="in" filter="checkerboard(across)">
                                      <p:cBhvr>
                                        <p:cTn dur="500" id="11"/>
                                        <p:tgtEl>
                                          <p:spTgt spid="41943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6" grpId="0" uiExpand="0" build="whole"/>
    </p:bldLst>
  </p:timing>
</p:sld>
</file>

<file path=ppt/slides/slide11.xml><?xml version="1.0" encoding="utf-8"?>
<p:sld xmlns:a="http://schemas.openxmlformats.org/drawingml/2006/main" xmlns:r="http://schemas.openxmlformats.org/officeDocument/2006/relationships" xmlns:p="http://schemas.openxmlformats.org/presentationml/2006/main" showMasterSp="1">
  <p:cSld>
    <p:spTree>
      <p:nvGrpSpPr>
        <p:cNvPr id="64" name=""/>
        <p:cNvGrpSpPr/>
        <p:nvPr/>
      </p:nvGrpSpPr>
      <p:grpSpPr>
        <a:xfrm rot="0">
          <a:off x="0" y="0"/>
          <a:ext cx="0" cy="0"/>
          <a:chOff x="0" y="0"/>
          <a:chExt cx="0" cy="0"/>
        </a:xfrm>
      </p:grpSpPr>
      <p:sp>
        <p:nvSpPr>
          <p:cNvPr id="1048712" name=""/>
          <p:cNvSpPr/>
          <p:nvPr>
            <p:ph type="title" sz="full" idx="0"/>
          </p:nvPr>
        </p:nvSpPr>
        <p:spPr>
          <a:xfrm rot="0">
            <a:off x="395287" y="620712"/>
            <a:ext cx="8228012" cy="790575"/>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solidFill>
                  <a:schemeClr val="dk1"/>
                </a:solidFill>
                <a:latin typeface="Calibri" pitchFamily="34" charset="0"/>
              </a:rPr>
              <a:t>Sumber daya internet</a:t>
            </a:r>
          </a:p>
        </p:txBody>
      </p:sp>
      <p:graphicFrame>
        <p:nvGraphicFramePr>
          <p:cNvPr id="4194307" name=""/>
          <p:cNvGraphicFramePr>
            <a:graphicFrameLocks/>
          </p:cNvGraphicFramePr>
          <p:nvPr/>
        </p:nvGraphicFramePr>
        <p:xfrm rot="0">
          <a:off x="519112" y="1773237"/>
          <a:ext cx="8229600" cy="4479925"/>
        </p:xfrm>
        <a:graphic>
          <a:graphicData uri="http://schemas.openxmlformats.org/drawingml/2006/table">
            <a:tbl>
              <a:tblPr/>
              <a:tblGrid>
                <a:gridCol w="3043237"/>
                <a:gridCol w="5186362"/>
              </a:tblGrid>
              <a:tr h="365125">
                <a:tc>
                  <a:txBody>
                    <a:bodyPr/>
                    <a:p>
                      <a:pPr algn="ctr"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Sumber Daya</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ctr"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Keterangan</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366712">
                <a:tc>
                  <a:txBody>
                    <a:bodyPr/>
                    <a:p>
                      <a:pPr algn="l"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e-mail</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Digunakan untuk bertukar surat elektronis</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365125">
                <a:tc>
                  <a:txBody>
                    <a:bodyPr/>
                    <a:p>
                      <a:pPr algn="l"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Usenet Newsgroup</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Forum diskusi</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639762">
                <a:tc>
                  <a:txBody>
                    <a:bodyPr/>
                    <a:p>
                      <a:pPr algn="l"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IRC (</a:t>
                      </a:r>
                      <a:r>
                        <a:rPr altLang="id-ID" b="0" sz="1800" i="1" lang="en-US">
                          <a:solidFill>
                            <a:schemeClr val="dk1"/>
                          </a:solidFill>
                          <a:latin typeface="Calibri" pitchFamily="34" charset="0"/>
                        </a:rPr>
                        <a:t>Internet Relay Chat</a:t>
                      </a:r>
                      <a:r>
                        <a:rPr altLang="id-ID" b="0" sz="1800" lang="en-US">
                          <a:solidFill>
                            <a:schemeClr val="dk1"/>
                          </a:solidFill>
                          <a:latin typeface="Calibri" pitchFamily="34" charset="0"/>
                        </a:rPr>
                        <a:t>)</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just"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Fasilitas untuk melakukan percakapan dalam bentuk tertulis secara interaktif</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639762">
                <a:tc>
                  <a:txBody>
                    <a:bodyPr/>
                    <a:p>
                      <a:pPr algn="l"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FTP (</a:t>
                      </a:r>
                      <a:r>
                        <a:rPr altLang="id-ID" b="0" sz="1800" i="1" lang="en-US">
                          <a:solidFill>
                            <a:schemeClr val="dk1"/>
                          </a:solidFill>
                          <a:latin typeface="Calibri" pitchFamily="34" charset="0"/>
                        </a:rPr>
                        <a:t>File Transfer Protocol</a:t>
                      </a:r>
                      <a:r>
                        <a:rPr altLang="id-ID" b="0" sz="1800" lang="en-US">
                          <a:solidFill>
                            <a:schemeClr val="dk1"/>
                          </a:solidFill>
                          <a:latin typeface="Calibri" pitchFamily="34" charset="0"/>
                        </a:rPr>
                        <a:t>)</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just"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Sarana untuk melakukan transfer berkas dari komputer lokal ke suatu komputer lain</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1189037">
                <a:tc>
                  <a:txBody>
                    <a:bodyPr/>
                    <a:p>
                      <a:pPr algn="l"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WAIS (</a:t>
                      </a:r>
                      <a:r>
                        <a:rPr altLang="id-ID" b="0" sz="1800" i="1" lang="en-US">
                          <a:solidFill>
                            <a:schemeClr val="dk1"/>
                          </a:solidFill>
                          <a:latin typeface="Calibri" pitchFamily="34" charset="0"/>
                        </a:rPr>
                        <a:t>Wide Area Information Server</a:t>
                      </a:r>
                      <a:r>
                        <a:rPr altLang="id-ID" b="0" sz="1800" lang="en-US">
                          <a:solidFill>
                            <a:schemeClr val="dk1"/>
                          </a:solidFill>
                          <a:latin typeface="Calibri" pitchFamily="34" charset="0"/>
                        </a:rPr>
                        <a:t>)</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just"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Perangkat yang digunakan untuk melakukan pencarian data pada Internet yang dilaksanakan dengan menyebutkan basis data dan kata kunci yang dicari </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914400">
                <a:tc>
                  <a:txBody>
                    <a:bodyPr/>
                    <a:p>
                      <a:pPr algn="l"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W W W(</a:t>
                      </a:r>
                      <a:r>
                        <a:rPr altLang="id-ID" b="0" sz="1800" i="1" lang="en-US">
                          <a:solidFill>
                            <a:schemeClr val="dk1"/>
                          </a:solidFill>
                          <a:latin typeface="Calibri" pitchFamily="34" charset="0"/>
                        </a:rPr>
                        <a:t>World Wide Web</a:t>
                      </a:r>
                      <a:r>
                        <a:rPr altLang="id-ID" b="0" sz="1800" lang="en-US">
                          <a:solidFill>
                            <a:schemeClr val="dk1"/>
                          </a:solidFill>
                          <a:latin typeface="Calibri" pitchFamily="34" charset="0"/>
                        </a:rPr>
                        <a:t>)</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just" eaLnBrk="1" hangingPunct="1" latinLnBrk="1" lvl="0">
                        <a:spcBef>
                          <a:spcPct val="20000"/>
                        </a:spcBef>
                        <a:buClr>
                          <a:schemeClr val="hlink"/>
                        </a:buClr>
                        <a:buSzPct val="75000"/>
                        <a:buFont typeface="Wingdings" pitchFamily="2" charset="2"/>
                        <a:buNone/>
                      </a:pPr>
                      <a:r>
                        <a:rPr altLang="id-ID" b="0" sz="1800" lang="en-US">
                          <a:solidFill>
                            <a:schemeClr val="dk1"/>
                          </a:solidFill>
                          <a:latin typeface="Calibri" pitchFamily="34" charset="0"/>
                        </a:rPr>
                        <a:t>Sistem yang memungkinkan pengaksesan informasi dalam Internet melalui pendekatan </a:t>
                      </a:r>
                      <a:r>
                        <a:rPr altLang="id-ID" b="0" sz="1800" i="1" lang="en-US">
                          <a:solidFill>
                            <a:schemeClr val="dk1"/>
                          </a:solidFill>
                          <a:latin typeface="Calibri" pitchFamily="34" charset="0"/>
                        </a:rPr>
                        <a:t>Hypertext</a:t>
                      </a:r>
                    </a:p>
                  </a:txBody>
                  <a:tcPr marL="91440" marR="91440" marT="45708" marB="45708"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bl>
          </a:graphicData>
        </a:graphic>
      </p:graphicFrame>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afterEffect" presetClass="entr" presetID="1" presetSubtype="0">
                                  <p:stCondLst>
                                    <p:cond delay="0"/>
                                  </p:stCondLst>
                                  <p:childTnLst>
                                    <p:set>
                                      <p:cBhvr>
                                        <p:cTn dur="1" fill="hold" id="6">
                                          <p:stCondLst>
                                            <p:cond delay="499"/>
                                          </p:stCondLst>
                                        </p:cTn>
                                        <p:tgtEl>
                                          <p:spTgt spid="1048712"/>
                                        </p:tgtEl>
                                        <p:attrNameLst>
                                          <p:attrName>style.visibility</p:attrName>
                                        </p:attrNameLst>
                                      </p:cBhvr>
                                      <p:to>
                                        <p:strVal val="visible"/>
                                      </p:to>
                                    </p:set>
                                  </p:childTnLst>
                                </p:cTn>
                              </p:par>
                            </p:childTnLst>
                          </p:cTn>
                        </p:par>
                      </p:childTnLst>
                    </p:cTn>
                  </p:par>
                  <p:par>
                    <p:cTn fill="hold" id="7" nodeType="clickPar">
                      <p:stCondLst>
                        <p:cond delay="indefinite"/>
                      </p:stCondLst>
                      <p:childTnLst>
                        <p:par>
                          <p:cTn fill="hold" id="8" nodeType="withGroup">
                            <p:stCondLst>
                              <p:cond delay="0"/>
                            </p:stCondLst>
                            <p:childTnLst>
                              <p:par>
                                <p:cTn fill="hold" id="9" nodeType="clickEffect" presetClass="entr" presetID="1" presetSubtype="0">
                                  <p:stCondLst>
                                    <p:cond delay="0"/>
                                  </p:stCondLst>
                                  <p:childTnLst>
                                    <p:set>
                                      <p:cBhvr>
                                        <p:cTn dur="1" fill="hold" id="10">
                                          <p:stCondLst>
                                            <p:cond delay="499"/>
                                          </p:stCondLst>
                                        </p:cTn>
                                        <p:tgtEl>
                                          <p:spTgt spid="41943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2" grpId="0" uiExpand="0" build="whole"/>
    </p:bldLst>
  </p:timing>
</p:sld>
</file>

<file path=ppt/slides/slide12.xml><?xml version="1.0" encoding="utf-8"?>
<p:sld xmlns:a="http://schemas.openxmlformats.org/drawingml/2006/main" xmlns:r="http://schemas.openxmlformats.org/officeDocument/2006/relationships" xmlns:p="http://schemas.openxmlformats.org/presentationml/2006/main" showMasterSp="1">
  <p:cSld>
    <p:spTree>
      <p:nvGrpSpPr>
        <p:cNvPr id="66" name=""/>
        <p:cNvGrpSpPr/>
        <p:nvPr/>
      </p:nvGrpSpPr>
      <p:grpSpPr>
        <a:xfrm rot="0">
          <a:off x="0" y="0"/>
          <a:ext cx="0" cy="0"/>
          <a:chOff x="0" y="0"/>
          <a:chExt cx="0" cy="0"/>
        </a:xfrm>
      </p:grpSpPr>
      <p:sp>
        <p:nvSpPr>
          <p:cNvPr id="1048738" name=""/>
          <p:cNvSpPr/>
          <p:nvPr>
            <p:ph type="ctrTitle" sz="full" idx="0"/>
          </p:nvPr>
        </p:nvSpPr>
        <p:spPr>
          <a:xfrm rot="0">
            <a:off x="822325" y="758825"/>
            <a:ext cx="7543800" cy="3565525"/>
          </a:xfrm>
          <a:prstGeom prst="rect"/>
          <a:noFill/>
          <a:ln>
            <a:noFill/>
          </a:ln>
        </p:spPr>
        <p:txBody>
          <a:bodyPr anchor="b" bIns="45720" lIns="91440" rIns="91440" tIns="45720" vert="horz"/>
          <a:lstStyle>
            <a:lvl1pPr algn="l">
              <a:defRPr sz="4800"/>
            </a:lvl1pPr>
          </a:lstStyle>
          <a:p>
            <a:pPr lvl="0"/>
            <a:r>
              <a:rPr altLang="en-US" sz="8000" lang="id-ID">
                <a:solidFill>
                  <a:srgbClr val="262626"/>
                </a:solidFill>
              </a:rPr>
              <a:t>E-MAIL</a:t>
            </a:r>
          </a:p>
        </p:txBody>
      </p:sp>
    </p:spTree>
  </p:cSld>
  <p:clrMapOvr>
    <a:masterClrMapping/>
  </p:clrMapOvr>
  <p:timing/>
</p:sld>
</file>

<file path=ppt/slides/slide13.xml><?xml version="1.0" encoding="utf-8"?>
<p:sld xmlns:a="http://schemas.openxmlformats.org/drawingml/2006/main" xmlns:r="http://schemas.openxmlformats.org/officeDocument/2006/relationships" xmlns:p="http://schemas.openxmlformats.org/presentationml/2006/main" showMasterSp="1">
  <p:cSld>
    <p:spTree>
      <p:nvGrpSpPr>
        <p:cNvPr id="67" name=""/>
        <p:cNvGrpSpPr/>
        <p:nvPr/>
      </p:nvGrpSpPr>
      <p:grpSpPr>
        <a:xfrm rot="0">
          <a:off x="0" y="0"/>
          <a:ext cx="0" cy="0"/>
          <a:chOff x="0" y="0"/>
          <a:chExt cx="0" cy="0"/>
        </a:xfrm>
      </p:grpSpPr>
      <p:sp>
        <p:nvSpPr>
          <p:cNvPr id="1048739" name=""/>
          <p:cNvSpPr/>
          <p:nvPr>
            <p:ph type="title" sz="full" idx="0"/>
          </p:nvPr>
        </p:nvSpPr>
        <p:spPr>
          <a:xfrm rot="0">
            <a:off x="539750" y="287337"/>
            <a:ext cx="7826375" cy="1449387"/>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sz="4300" lang="id-ID">
                <a:solidFill>
                  <a:schemeClr val="dk1"/>
                </a:solidFill>
                <a:latin typeface="Calibri" pitchFamily="34" charset="0"/>
              </a:rPr>
              <a:t>E</a:t>
            </a:r>
            <a:r>
              <a:rPr altLang="id-ID" sz="4300" lang="en-US">
                <a:solidFill>
                  <a:schemeClr val="dk1"/>
                </a:solidFill>
                <a:latin typeface="Calibri" pitchFamily="34" charset="0"/>
              </a:rPr>
              <a:t>-mail atau surat elektronis</a:t>
            </a:r>
          </a:p>
        </p:txBody>
      </p:sp>
      <p:sp>
        <p:nvSpPr>
          <p:cNvPr id="1048740" name=""/>
          <p:cNvSpPr/>
          <p:nvPr>
            <p:ph sz="full" idx="1"/>
          </p:nvPr>
        </p:nvSpPr>
        <p:spPr>
          <a:xfrm rot="0">
            <a:off x="457200" y="1844675"/>
            <a:ext cx="8229600" cy="4270375"/>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buFont typeface="Wingdings" pitchFamily="2" charset="2"/>
              <a:buNone/>
            </a:pPr>
            <a:r>
              <a:rPr altLang="id-ID" sz="2800" lang="en-US">
                <a:solidFill>
                  <a:schemeClr val="dk1"/>
                </a:solidFill>
              </a:rPr>
              <a:t>	Sumber daya internet yang paling banyak digunakan adalah e-mail. Pengiriman surat ini dilakuka</a:t>
            </a:r>
            <a:r>
              <a:rPr altLang="id-ID" sz="2800" lang="id-ID">
                <a:solidFill>
                  <a:schemeClr val="dk1"/>
                </a:solidFill>
              </a:rPr>
              <a:t>n</a:t>
            </a:r>
            <a:r>
              <a:rPr altLang="id-ID" sz="2800" lang="en-US">
                <a:solidFill>
                  <a:schemeClr val="dk1"/>
                </a:solidFill>
              </a:rPr>
              <a:t> secara elektronis, bukan dalam bentuk kertas. Keunggulannya adalah kecepatan pengiriman yang hanya dalam beberapa detik saja.</a:t>
            </a:r>
          </a:p>
          <a:p>
            <a:pPr algn="just" lvl="0">
              <a:buFont typeface="Wingdings" pitchFamily="2" charset="2"/>
              <a:buNone/>
            </a:pPr>
            <a:r>
              <a:rPr altLang="id-ID" sz="2800" lang="en-US">
                <a:solidFill>
                  <a:schemeClr val="dk1"/>
                </a:solidFill>
              </a:rPr>
              <a:t>	Transfer e-mail yang cepat menggunakan protokol SMTP (</a:t>
            </a:r>
            <a:r>
              <a:rPr altLang="id-ID" sz="2800" i="1" lang="en-US">
                <a:solidFill>
                  <a:schemeClr val="dk1"/>
                </a:solidFill>
              </a:rPr>
              <a:t>Simple Mail Transfer Protocol</a:t>
            </a:r>
            <a:r>
              <a:rPr altLang="id-ID" sz="2800" lang="en-US">
                <a:solidFill>
                  <a:schemeClr val="dk1"/>
                </a:solidFill>
              </a:rPr>
              <a:t>). Dalam hal ini mail server segera menghubungi tujuan dan kemudian mengirimkan surat. Model pengiriman yang lain adalah (</a:t>
            </a:r>
            <a:r>
              <a:rPr altLang="id-ID" sz="2800" i="1" lang="en-US">
                <a:solidFill>
                  <a:schemeClr val="dk1"/>
                </a:solidFill>
              </a:rPr>
              <a:t>store-and-forward</a:t>
            </a:r>
            <a:r>
              <a:rPr altLang="id-ID" sz="2800" lang="en-US">
                <a:solidFill>
                  <a:schemeClr val="dk1"/>
                </a:solidFill>
              </a:rPr>
              <a:t>). Cara ini diterapkan jika server tujuan tidak selalu terhubung ke Internet.</a:t>
            </a:r>
          </a:p>
        </p:txBody>
      </p:sp>
    </p:spTree>
  </p:cSld>
  <p:clrMapOvr>
    <a:masterClrMapping/>
  </p:clrMapOvr>
  <p:timing/>
</p:sld>
</file>

<file path=ppt/slides/slide14.xml><?xml version="1.0" encoding="utf-8"?>
<p:sld xmlns:a="http://schemas.openxmlformats.org/drawingml/2006/main" xmlns:r="http://schemas.openxmlformats.org/officeDocument/2006/relationships" xmlns:p="http://schemas.openxmlformats.org/presentationml/2006/main" showMasterSp="1">
  <p:cSld>
    <p:spTree>
      <p:nvGrpSpPr>
        <p:cNvPr id="68" name=""/>
        <p:cNvGrpSpPr/>
        <p:nvPr/>
      </p:nvGrpSpPr>
      <p:grpSpPr>
        <a:xfrm rot="0">
          <a:off x="0" y="0"/>
          <a:ext cx="0" cy="0"/>
          <a:chOff x="0" y="0"/>
          <a:chExt cx="0" cy="0"/>
        </a:xfrm>
      </p:grpSpPr>
      <p:sp>
        <p:nvSpPr>
          <p:cNvPr id="1048741" name=""/>
          <p:cNvSpPr/>
          <p:nvPr>
            <p:ph type="title" sz="full" idx="0"/>
          </p:nvPr>
        </p:nvSpPr>
        <p:spPr>
          <a:xfrm rot="0">
            <a:off x="822325" y="287337"/>
            <a:ext cx="7543800" cy="1449387"/>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effectLst>
                  <a:outerShdw algn="tl" blurRad="38100" dir="2700000" dist="38100">
                    <a:srgbClr val="C0C0C0"/>
                  </a:outerShdw>
                </a:effectLst>
                <a:latin typeface="Calibri" pitchFamily="34" charset="0"/>
              </a:rPr>
              <a:t>Contoh alamat e-mail</a:t>
            </a:r>
          </a:p>
        </p:txBody>
      </p:sp>
      <p:sp>
        <p:nvSpPr>
          <p:cNvPr id="1048742" name=""/>
          <p:cNvSpPr/>
          <p:nvPr>
            <p:ph sz="full" idx="1"/>
          </p:nvPr>
        </p:nvSpPr>
        <p:spPr>
          <a:xfrm rot="0">
            <a:off x="681037" y="1906587"/>
            <a:ext cx="7929562" cy="4144962"/>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lvl="0">
              <a:buFont typeface="Wingdings" pitchFamily="2" charset="2"/>
              <a:buNone/>
            </a:pPr>
            <a:endParaRPr altLang="id-ID" lang="en-US"/>
          </a:p>
          <a:p>
            <a:pPr lvl="0">
              <a:buFont typeface="Wingdings" pitchFamily="2" charset="2"/>
              <a:buNone/>
            </a:pPr>
            <a:endParaRPr altLang="id-ID" lang="en-US"/>
          </a:p>
          <a:p>
            <a:pPr algn="ctr" lvl="0">
              <a:buFont typeface="Wingdings" pitchFamily="2" charset="2"/>
              <a:buNone/>
            </a:pPr>
            <a:r>
              <a:rPr altLang="id-ID" lang="id-ID">
                <a:solidFill>
                  <a:schemeClr val="dk1"/>
                </a:solidFill>
              </a:rPr>
              <a:t>dsyamsu</a:t>
            </a:r>
            <a:r>
              <a:rPr altLang="id-ID" lang="en-US">
                <a:solidFill>
                  <a:schemeClr val="dk1"/>
                </a:solidFill>
              </a:rPr>
              <a:t>@yahoo.com</a:t>
            </a:r>
          </a:p>
        </p:txBody>
      </p:sp>
      <p:sp>
        <p:nvSpPr>
          <p:cNvPr id="1048743" name=""/>
          <p:cNvSpPr/>
          <p:nvPr/>
        </p:nvSpPr>
        <p:spPr>
          <a:xfrm rot="0">
            <a:off x="4500562" y="3213100"/>
            <a:ext cx="2362200" cy="838200"/>
          </a:xfrm>
          <a:prstGeom prst="upArrowCallout">
            <a:avLst>
              <a:gd name="adj1" fmla="val 66931"/>
              <a:gd name="adj2" fmla="val 61452"/>
              <a:gd name="adj3" fmla="val 25379"/>
              <a:gd name="adj4" fmla="val 66667"/>
            </a:avLst>
          </a:prstGeom>
          <a:noFill/>
          <a:ln w="9525" cap="flat" cmpd="sng">
            <a:solidFill>
              <a:schemeClr val="dk1">
                <a:alpha val="100000"/>
              </a:schemeClr>
            </a:solidFill>
            <a:prstDash val="solid"/>
            <a:round/>
          </a:ln>
        </p:spPr>
        <p:txBody>
          <a:bodyPr anchor="ctr" bIns="45720" lIns="91440" rIns="91440" tIns="45720" vert="horz" wrap="none"/>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endParaRPr altLang="en-US" lang="id-ID">
              <a:latin typeface="Calibri" pitchFamily="34" charset="0"/>
            </a:endParaRPr>
          </a:p>
        </p:txBody>
      </p:sp>
      <p:sp>
        <p:nvSpPr>
          <p:cNvPr id="1048744" name=""/>
          <p:cNvSpPr txBox="1"/>
          <p:nvPr/>
        </p:nvSpPr>
        <p:spPr>
          <a:xfrm rot="0">
            <a:off x="4741862" y="3549650"/>
            <a:ext cx="19050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Nama domain</a:t>
            </a:r>
          </a:p>
        </p:txBody>
      </p:sp>
      <p:sp>
        <p:nvSpPr>
          <p:cNvPr id="1048745" name=""/>
          <p:cNvSpPr/>
          <p:nvPr/>
        </p:nvSpPr>
        <p:spPr>
          <a:xfrm rot="10800000">
            <a:off x="1619250" y="3429000"/>
            <a:ext cx="2209800" cy="1752600"/>
          </a:xfrm>
          <a:prstGeom prst="wedgeRectCallout">
            <a:avLst>
              <a:gd name="adj1" fmla="val -37935"/>
              <a:gd name="adj2" fmla="val 65667"/>
            </a:avLst>
          </a:prstGeom>
          <a:noFill/>
          <a:ln w="9525" cap="flat" cmpd="sng">
            <a:solidFill>
              <a:schemeClr val="dk1">
                <a:alpha val="100000"/>
              </a:schemeClr>
            </a:solidFill>
            <a:prstDash val="solid"/>
            <a:round/>
          </a:ln>
        </p:spPr>
        <p:txBody>
          <a:bodyPr anchor="t" bIns="45720" lIns="91440" rIns="91440" rot="10800000" tIns="45720" vert="horz"/>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algn="ctr" lvl="0"/>
            <a:endParaRPr altLang="id-ID" lang="en-GB">
              <a:latin typeface="Calibri" pitchFamily="34" charset="0"/>
            </a:endParaRPr>
          </a:p>
        </p:txBody>
      </p:sp>
      <p:sp>
        <p:nvSpPr>
          <p:cNvPr id="1048746" name=""/>
          <p:cNvSpPr txBox="1"/>
          <p:nvPr/>
        </p:nvSpPr>
        <p:spPr>
          <a:xfrm rot="0">
            <a:off x="1619250" y="3429000"/>
            <a:ext cx="2209800" cy="1739900"/>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Identitas unik pemakai e-mail yang membedakan dengan pemakai lainnya dalam domain yg sama</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id="5" nodeType="clickEffect" presetClass="emph" presetID="2" presetSubtype="0">
                                  <p:stCondLst>
                                    <p:cond delay="0"/>
                                  </p:stCondLst>
                                  <p:childTnLst>
                                    <p:set>
                                      <p:cBhvr override="childStyle">
                                        <p:cTn dur="indefinite" id="6"/>
                                        <p:tgtEl>
                                          <p:spTgt spid="1048742">
                                            <p:txEl>
                                              <p:charRg st="2" end="20"/>
                                            </p:txEl>
                                          </p:spTgt>
                                        </p:tgtEl>
                                        <p:attrNameLst>
                                          <p:attrName>style.fontFamily</p:attrName>
                                        </p:attrNameLst>
                                      </p:cBhvr>
                                      <p:to>
                                        <p:strVal val="Times New Roman"/>
                                      </p:to>
                                    </p:set>
                                  </p:childTnLst>
                                </p:cTn>
                              </p:par>
                            </p:childTnLst>
                          </p:cTn>
                        </p:par>
                      </p:childTnLst>
                    </p:cTn>
                  </p:par>
                  <p:par>
                    <p:cTn fill="hold" id="7" nodeType="clickPar">
                      <p:stCondLst>
                        <p:cond delay="indefinite"/>
                      </p:stCondLst>
                      <p:childTnLst>
                        <p:par>
                          <p:cTn fill="hold" id="8" nodeType="withGroup">
                            <p:stCondLst>
                              <p:cond delay="0"/>
                            </p:stCondLst>
                            <p:childTnLst>
                              <p:par>
                                <p:cTn fill="hold" id="9" nodeType="clickEffect" presetClass="entr" presetID="43" presetSubtype="0">
                                  <p:stCondLst>
                                    <p:cond delay="0"/>
                                  </p:stCondLst>
                                  <p:childTnLst>
                                    <p:set>
                                      <p:cBhvr>
                                        <p:cTn dur="1" fill="hold" id="10">
                                          <p:stCondLst>
                                            <p:cond delay="0"/>
                                          </p:stCondLst>
                                        </p:cTn>
                                        <p:tgtEl>
                                          <p:spTgt spid="1048742">
                                            <p:txEl>
                                              <p:charRg st="2" end="20"/>
                                            </p:txEl>
                                          </p:spTgt>
                                        </p:tgtEl>
                                        <p:attrNameLst>
                                          <p:attrName>style.visibility</p:attrName>
                                        </p:attrNameLst>
                                      </p:cBhvr>
                                      <p:to>
                                        <p:strVal val="visible"/>
                                      </p:to>
                                    </p:set>
                                    <p:animEffect transition="in" filter="fade">
                                      <p:cBhvr>
                                        <p:cTn dur="100" id="11"/>
                                        <p:tgtEl>
                                          <p:spTgt spid="1048742">
                                            <p:txEl>
                                              <p:charRg st="2" end="20"/>
                                            </p:txEl>
                                          </p:spTgt>
                                        </p:tgtEl>
                                      </p:cBhvr>
                                    </p:animEffect>
                                    <p:anim calcmode="lin" valueType="num">
                                      <p:cBhvr>
                                        <p:cTn dur="400" fill="hold" id="12"/>
                                        <p:tgtEl>
                                          <p:spTgt spid="1048742">
                                            <p:txEl>
                                              <p:charRg st="2" end="20"/>
                                            </p:txEl>
                                          </p:spTgt>
                                        </p:tgtEl>
                                        <p:attrNameLst>
                                          <p:attrName>ppt_x</p:attrName>
                                        </p:attrNameLst>
                                      </p:cBhvr>
                                      <p:tavLst>
                                        <p:tav tm="0">
                                          <p:val>
                                            <p:strVal val="#ppt_x"/>
                                          </p:val>
                                        </p:tav>
                                        <p:tav tm="100000">
                                          <p:val>
                                            <p:strVal val="#ppt_x"/>
                                          </p:val>
                                        </p:tav>
                                      </p:tavLst>
                                    </p:anim>
                                    <p:anim calcmode="lin" valueType="num">
                                      <p:cBhvr>
                                        <p:cTn dur="400" fill="hold" id="13"/>
                                        <p:tgtEl>
                                          <p:spTgt spid="1048742">
                                            <p:txEl>
                                              <p:charRg st="2" end="20"/>
                                            </p:txEl>
                                          </p:spTgt>
                                        </p:tgtEl>
                                        <p:attrNameLst>
                                          <p:attrName>ppt_y</p:attrName>
                                        </p:attrNameLst>
                                      </p:cBhvr>
                                      <p:tavLst>
                                        <p:tav tm="0">
                                          <p:val>
                                            <p:strVal val="#ppt_y+0.31"/>
                                          </p:val>
                                        </p:tav>
                                        <p:tav tm="100000">
                                          <p:val>
                                            <p:strVal val="#ppt_y+0.31"/>
                                          </p:val>
                                        </p:tav>
                                      </p:tavLst>
                                    </p:anim>
                                    <p:anim calcmode="lin" valueType="num">
                                      <p:cBhvr>
                                        <p:cTn accel="0" decel="50000" dur="600" fill="hold" id="14">
                                          <p:stCondLst>
                                            <p:cond delay="400"/>
                                          </p:stCondLst>
                                        </p:cTn>
                                        <p:tgtEl>
                                          <p:spTgt spid="1048742">
                                            <p:txEl>
                                              <p:charRg st="2" end="2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accel="0" decel="50000" dur="600" fill="hold" id="15">
                                          <p:stCondLst>
                                            <p:cond delay="400"/>
                                          </p:stCondLst>
                                        </p:cTn>
                                        <p:tgtEl>
                                          <p:spTgt spid="1048742">
                                            <p:txEl>
                                              <p:charRg st="2" end="2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1">
  <p:cSld>
    <p:spTree>
      <p:nvGrpSpPr>
        <p:cNvPr id="69" name=""/>
        <p:cNvGrpSpPr/>
        <p:nvPr/>
      </p:nvGrpSpPr>
      <p:grpSpPr>
        <a:xfrm rot="0">
          <a:off x="0" y="0"/>
          <a:ext cx="0" cy="0"/>
          <a:chOff x="0" y="0"/>
          <a:chExt cx="0" cy="0"/>
        </a:xfrm>
      </p:grpSpPr>
      <p:sp>
        <p:nvSpPr>
          <p:cNvPr id="1048747" name=""/>
          <p:cNvSpPr/>
          <p:nvPr>
            <p:ph type="ctrTitle" sz="full" idx="0"/>
          </p:nvPr>
        </p:nvSpPr>
        <p:spPr>
          <a:xfrm rot="0">
            <a:off x="822325" y="758825"/>
            <a:ext cx="7543800" cy="3565525"/>
          </a:xfrm>
          <a:prstGeom prst="rect"/>
          <a:noFill/>
          <a:ln>
            <a:noFill/>
          </a:ln>
        </p:spPr>
        <p:txBody>
          <a:bodyPr anchor="b" bIns="45720" lIns="91440" rIns="91440" tIns="45720" vert="horz"/>
          <a:lstStyle>
            <a:lvl1pPr algn="l">
              <a:defRPr sz="4800"/>
            </a:lvl1pPr>
          </a:lstStyle>
          <a:p>
            <a:pPr lvl="0"/>
            <a:r>
              <a:rPr altLang="id-ID" sz="8000" lang="en-US">
                <a:solidFill>
                  <a:srgbClr val="262626"/>
                </a:solidFill>
                <a:latin typeface="Calibri" pitchFamily="34" charset="0"/>
              </a:rPr>
              <a:t>World-Wide Web</a:t>
            </a:r>
          </a:p>
        </p:txBody>
      </p:sp>
    </p:spTree>
  </p:cSld>
  <p:clrMapOvr>
    <a:masterClrMapping/>
  </p:clrMapOvr>
  <p:timing/>
</p:sld>
</file>

<file path=ppt/slides/slide16.xml><?xml version="1.0" encoding="utf-8"?>
<p:sld xmlns:a="http://schemas.openxmlformats.org/drawingml/2006/main" xmlns:r="http://schemas.openxmlformats.org/officeDocument/2006/relationships" xmlns:p="http://schemas.openxmlformats.org/presentationml/2006/main" showMasterSp="1">
  <p:cSld>
    <p:spTree>
      <p:nvGrpSpPr>
        <p:cNvPr id="70" name=""/>
        <p:cNvGrpSpPr/>
        <p:nvPr/>
      </p:nvGrpSpPr>
      <p:grpSpPr>
        <a:xfrm rot="0">
          <a:off x="0" y="0"/>
          <a:ext cx="0" cy="0"/>
          <a:chOff x="0" y="0"/>
          <a:chExt cx="0" cy="0"/>
        </a:xfrm>
      </p:grpSpPr>
      <p:sp>
        <p:nvSpPr>
          <p:cNvPr id="1048748" name=""/>
          <p:cNvSpPr/>
          <p:nvPr>
            <p:ph type="title" sz="full" idx="0"/>
          </p:nvPr>
        </p:nvSpPr>
        <p:spPr>
          <a:xfrm rot="0">
            <a:off x="611187" y="333375"/>
            <a:ext cx="8229600" cy="1384300"/>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solidFill>
                  <a:schemeClr val="dk1"/>
                </a:solidFill>
                <a:latin typeface="Calibri" pitchFamily="34" charset="0"/>
              </a:rPr>
              <a:t>World-Wide Web</a:t>
            </a:r>
          </a:p>
        </p:txBody>
      </p:sp>
      <p:sp>
        <p:nvSpPr>
          <p:cNvPr id="1048749" name=""/>
          <p:cNvSpPr/>
          <p:nvPr>
            <p:ph sz="full" idx="1"/>
          </p:nvPr>
        </p:nvSpPr>
        <p:spPr>
          <a:xfrm rot="0">
            <a:off x="395287" y="1916112"/>
            <a:ext cx="8229600" cy="4564062"/>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buFont typeface="Wingdings" pitchFamily="2" charset="2"/>
              <a:buNone/>
            </a:pPr>
            <a:r>
              <a:rPr altLang="id-ID" sz="2800" lang="en-US">
                <a:solidFill>
                  <a:schemeClr val="dk1"/>
                </a:solidFill>
              </a:rPr>
              <a:t>	Sistem pengaksesan informasi dalam Internet yang paling terkenal adalah World Wide Web (WWW) atau biasa dikenal dengan Web. Pertama kali diciptakan pada tahun 1991 di CERN, Laboratorium Fisika Partikel Eropa, Jenewa, Swiss. Tujuan awalnya adalah untuk menciptakan media yang mudah untuk berbagai informasi di antara para fisikawan dan ilmuwan.</a:t>
            </a:r>
          </a:p>
          <a:p>
            <a:pPr algn="just" lvl="0">
              <a:buFont typeface="Wingdings" pitchFamily="2" charset="2"/>
              <a:buNone/>
            </a:pPr>
            <a:r>
              <a:rPr altLang="id-ID" sz="2800" lang="en-US">
                <a:solidFill>
                  <a:schemeClr val="dk1"/>
                </a:solidFill>
              </a:rPr>
              <a:t>	Web menggunakan protokol yan</a:t>
            </a:r>
            <a:r>
              <a:rPr altLang="id-ID" sz="2800" lang="id-ID">
                <a:solidFill>
                  <a:schemeClr val="dk1"/>
                </a:solidFill>
              </a:rPr>
              <a:t>g</a:t>
            </a:r>
            <a:r>
              <a:rPr altLang="id-ID" sz="2800" lang="en-US">
                <a:solidFill>
                  <a:schemeClr val="dk1"/>
                </a:solidFill>
              </a:rPr>
              <a:t> disebut HTTP (</a:t>
            </a:r>
            <a:r>
              <a:rPr altLang="id-ID" sz="2800" i="1" lang="en-US">
                <a:solidFill>
                  <a:schemeClr val="dk1"/>
                </a:solidFill>
              </a:rPr>
              <a:t>HyperText Transfer Protocol</a:t>
            </a:r>
            <a:r>
              <a:rPr altLang="id-ID" sz="2800" lang="id-ID">
                <a:solidFill>
                  <a:schemeClr val="dk1"/>
                </a:solidFill>
              </a:rPr>
              <a:t>) yang</a:t>
            </a:r>
            <a:r>
              <a:rPr altLang="id-ID" sz="2800" lang="en-US">
                <a:solidFill>
                  <a:schemeClr val="dk1"/>
                </a:solidFill>
              </a:rPr>
              <a:t> berjalan pada TCP/IP.</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id="5" nodeType="clickEffect" presetClass="entr" presetID="9" presetSubtype="0">
                                  <p:stCondLst>
                                    <p:cond delay="0"/>
                                  </p:stCondLst>
                                  <p:childTnLst>
                                    <p:set>
                                      <p:cBhvr>
                                        <p:cTn dur="1" fill="hold" id="6">
                                          <p:stCondLst>
                                            <p:cond delay="0"/>
                                          </p:stCondLst>
                                        </p:cTn>
                                        <p:tgtEl>
                                          <p:spTgt spid="1048749">
                                            <p:txEl>
                                              <p:charRg st="0" end="345"/>
                                            </p:txEl>
                                          </p:spTgt>
                                        </p:tgtEl>
                                        <p:attrNameLst>
                                          <p:attrName>style.visibility</p:attrName>
                                        </p:attrNameLst>
                                      </p:cBhvr>
                                      <p:to>
                                        <p:strVal val="visible"/>
                                      </p:to>
                                    </p:set>
                                    <p:animEffect transition="in" filter="dissolve">
                                      <p:cBhvr>
                                        <p:cTn dur="500" id="7"/>
                                        <p:tgtEl>
                                          <p:spTgt spid="1048749">
                                            <p:txEl>
                                              <p:charRg st="0" end="345"/>
                                            </p:txEl>
                                          </p:spTgt>
                                        </p:tgtEl>
                                      </p:cBhvr>
                                    </p:animEffect>
                                  </p:childTnLst>
                                </p:cTn>
                              </p:par>
                              <p:par>
                                <p:cTn fill="hold" id="8" nodeType="withEffect" presetClass="entr" presetID="9" presetSubtype="0">
                                  <p:stCondLst>
                                    <p:cond delay="0"/>
                                  </p:stCondLst>
                                  <p:childTnLst>
                                    <p:set>
                                      <p:cBhvr>
                                        <p:cTn dur="1" fill="hold" id="9">
                                          <p:stCondLst>
                                            <p:cond delay="0"/>
                                          </p:stCondLst>
                                        </p:cTn>
                                        <p:tgtEl>
                                          <p:spTgt spid="1048749">
                                            <p:txEl>
                                              <p:charRg st="345" end="446"/>
                                            </p:txEl>
                                          </p:spTgt>
                                        </p:tgtEl>
                                        <p:attrNameLst>
                                          <p:attrName>style.visibility</p:attrName>
                                        </p:attrNameLst>
                                      </p:cBhvr>
                                      <p:to>
                                        <p:strVal val="visible"/>
                                      </p:to>
                                    </p:set>
                                    <p:animEffect transition="in" filter="dissolve">
                                      <p:cBhvr>
                                        <p:cTn dur="500" id="10"/>
                                        <p:tgtEl>
                                          <p:spTgt spid="1048749">
                                            <p:txEl>
                                              <p:charRg st="345" end="44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1">
  <p:cSld>
    <p:spTree>
      <p:nvGrpSpPr>
        <p:cNvPr id="71" name=""/>
        <p:cNvGrpSpPr/>
        <p:nvPr/>
      </p:nvGrpSpPr>
      <p:grpSpPr>
        <a:xfrm rot="0">
          <a:off x="0" y="0"/>
          <a:ext cx="0" cy="0"/>
          <a:chOff x="0" y="0"/>
          <a:chExt cx="0" cy="0"/>
        </a:xfrm>
      </p:grpSpPr>
      <p:sp>
        <p:nvSpPr>
          <p:cNvPr id="1048750" name=""/>
          <p:cNvSpPr/>
          <p:nvPr>
            <p:ph type="title" sz="full" idx="0"/>
          </p:nvPr>
        </p:nvSpPr>
        <p:spPr>
          <a:xfrm rot="0">
            <a:off x="755650" y="404812"/>
            <a:ext cx="7543800" cy="1019175"/>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effectLst>
                  <a:outerShdw algn="tl" blurRad="38100" dir="2700000" dist="38100">
                    <a:srgbClr val="C0C0C0"/>
                  </a:outerShdw>
                </a:effectLst>
                <a:latin typeface="Calibri" pitchFamily="34" charset="0"/>
              </a:rPr>
              <a:t>HyperText</a:t>
            </a:r>
          </a:p>
        </p:txBody>
      </p:sp>
      <p:sp>
        <p:nvSpPr>
          <p:cNvPr id="1048751" name=""/>
          <p:cNvSpPr/>
          <p:nvPr>
            <p:ph sz="full" idx="1"/>
          </p:nvPr>
        </p:nvSpPr>
        <p:spPr>
          <a:xfrm rot="0">
            <a:off x="457200" y="1773237"/>
            <a:ext cx="8229600" cy="4627562"/>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lnSpc>
                <a:spcPct val="80000"/>
              </a:lnSpc>
              <a:buFont typeface="Wingdings" pitchFamily="2" charset="2"/>
              <a:buNone/>
            </a:pPr>
            <a:r>
              <a:rPr altLang="id-ID" sz="2800" lang="en-US">
                <a:solidFill>
                  <a:schemeClr val="dk1"/>
                </a:solidFill>
              </a:rPr>
              <a:t>	Dokumen web ditulis dalam format HTML (</a:t>
            </a:r>
            <a:r>
              <a:rPr altLang="id-ID" sz="2800" i="1" lang="en-US">
                <a:solidFill>
                  <a:schemeClr val="dk1"/>
                </a:solidFill>
              </a:rPr>
              <a:t>HyperText MarkUp Language</a:t>
            </a:r>
            <a:r>
              <a:rPr altLang="id-ID" sz="2800" lang="en-US">
                <a:solidFill>
                  <a:schemeClr val="dk1"/>
                </a:solidFill>
              </a:rPr>
              <a:t>). Dokumen ini diletakkan dalam web server dan diakses oleh klien melalui perangkat lunak yang disebut </a:t>
            </a:r>
            <a:r>
              <a:rPr altLang="id-ID" sz="2800" i="1" lang="en-US">
                <a:solidFill>
                  <a:schemeClr val="dk1"/>
                </a:solidFill>
              </a:rPr>
              <a:t>Browser</a:t>
            </a:r>
            <a:r>
              <a:rPr altLang="id-ID" sz="2800" lang="en-US">
                <a:solidFill>
                  <a:schemeClr val="dk1"/>
                </a:solidFill>
              </a:rPr>
              <a:t>.</a:t>
            </a:r>
          </a:p>
          <a:p>
            <a:pPr algn="just" lvl="0">
              <a:lnSpc>
                <a:spcPct val="80000"/>
              </a:lnSpc>
              <a:buFont typeface="Wingdings" pitchFamily="2" charset="2"/>
              <a:buNone/>
            </a:pPr>
            <a:r>
              <a:rPr altLang="id-ID" sz="2800" lang="en-US">
                <a:solidFill>
                  <a:schemeClr val="dk1"/>
                </a:solidFill>
              </a:rPr>
              <a:t>	Kelebihan </a:t>
            </a:r>
            <a:r>
              <a:rPr altLang="id-ID" sz="2800" i="1" lang="en-US">
                <a:solidFill>
                  <a:schemeClr val="dk1"/>
                </a:solidFill>
              </a:rPr>
              <a:t>hypertext, </a:t>
            </a:r>
            <a:r>
              <a:rPr altLang="id-ID" sz="2800" lang="id-ID">
                <a:solidFill>
                  <a:schemeClr val="dk1"/>
                </a:solidFill>
              </a:rPr>
              <a:t>pemakai dapat melompat dari suatu dokumen ke dokumen lain dengan mudah, dengan cukup men</a:t>
            </a:r>
            <a:r>
              <a:rPr altLang="id-ID" sz="2800" lang="en-US">
                <a:solidFill>
                  <a:schemeClr val="dk1"/>
                </a:solidFill>
              </a:rPr>
              <a:t>gklik teks-teks khusus yg ditandai garis bawah.</a:t>
            </a:r>
          </a:p>
          <a:p>
            <a:pPr algn="just" lvl="0">
              <a:lnSpc>
                <a:spcPct val="80000"/>
              </a:lnSpc>
              <a:buFont typeface="Wingdings" pitchFamily="2" charset="2"/>
              <a:buNone/>
            </a:pPr>
            <a:r>
              <a:rPr altLang="id-ID" sz="2800" lang="en-US">
                <a:solidFill>
                  <a:schemeClr val="dk1"/>
                </a:solidFill>
              </a:rPr>
              <a:t>	</a:t>
            </a:r>
            <a:r>
              <a:rPr altLang="id-ID" sz="2800" i="1" lang="en-US">
                <a:solidFill>
                  <a:schemeClr val="dk1"/>
                </a:solidFill>
              </a:rPr>
              <a:t>HyperText </a:t>
            </a:r>
            <a:r>
              <a:rPr altLang="id-ID" sz="2800" lang="en-US">
                <a:solidFill>
                  <a:schemeClr val="dk1"/>
                </a:solidFill>
              </a:rPr>
              <a:t>telah dikembangkan menjadi </a:t>
            </a:r>
            <a:r>
              <a:rPr altLang="id-ID" sz="2800" i="1" lang="en-US">
                <a:solidFill>
                  <a:schemeClr val="dk1"/>
                </a:solidFill>
              </a:rPr>
              <a:t>hypermedia</a:t>
            </a:r>
            <a:r>
              <a:rPr altLang="id-ID" sz="2800" lang="en-US">
                <a:solidFill>
                  <a:schemeClr val="dk1"/>
                </a:solidFill>
              </a:rPr>
              <a:t>. Dengan ini tak hanya teks saja yang dapat dikaitkan, melainkan juga gambar, suara dan video.</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id="5" nodeType="clickEffect" presetClass="entr" presetID="9" presetSubtype="0">
                                  <p:stCondLst>
                                    <p:cond delay="0"/>
                                  </p:stCondLst>
                                  <p:childTnLst>
                                    <p:set>
                                      <p:cBhvr>
                                        <p:cTn dur="1" fill="hold" id="6">
                                          <p:stCondLst>
                                            <p:cond delay="0"/>
                                          </p:stCondLst>
                                        </p:cTn>
                                        <p:tgtEl>
                                          <p:spTgt spid="1048751">
                                            <p:txEl>
                                              <p:charRg st="0" end="177"/>
                                            </p:txEl>
                                          </p:spTgt>
                                        </p:tgtEl>
                                        <p:attrNameLst>
                                          <p:attrName>style.visibility</p:attrName>
                                        </p:attrNameLst>
                                      </p:cBhvr>
                                      <p:to>
                                        <p:strVal val="visible"/>
                                      </p:to>
                                    </p:set>
                                    <p:animEffect transition="in" filter="dissolve">
                                      <p:cBhvr>
                                        <p:cTn dur="500" id="7"/>
                                        <p:tgtEl>
                                          <p:spTgt spid="1048751">
                                            <p:txEl>
                                              <p:charRg st="0" end="177"/>
                                            </p:txEl>
                                          </p:spTgt>
                                        </p:tgtEl>
                                      </p:cBhvr>
                                    </p:animEffect>
                                  </p:childTnLst>
                                </p:cTn>
                              </p:par>
                              <p:par>
                                <p:cTn fill="hold" id="8" nodeType="withEffect" presetClass="entr" presetID="9" presetSubtype="0">
                                  <p:stCondLst>
                                    <p:cond delay="0"/>
                                  </p:stCondLst>
                                  <p:childTnLst>
                                    <p:set>
                                      <p:cBhvr>
                                        <p:cTn dur="1" fill="hold" id="9">
                                          <p:stCondLst>
                                            <p:cond delay="0"/>
                                          </p:stCondLst>
                                        </p:cTn>
                                        <p:tgtEl>
                                          <p:spTgt spid="1048751">
                                            <p:txEl>
                                              <p:charRg st="177" end="335"/>
                                            </p:txEl>
                                          </p:spTgt>
                                        </p:tgtEl>
                                        <p:attrNameLst>
                                          <p:attrName>style.visibility</p:attrName>
                                        </p:attrNameLst>
                                      </p:cBhvr>
                                      <p:to>
                                        <p:strVal val="visible"/>
                                      </p:to>
                                    </p:set>
                                    <p:animEffect transition="in" filter="dissolve">
                                      <p:cBhvr>
                                        <p:cTn dur="500" id="10"/>
                                        <p:tgtEl>
                                          <p:spTgt spid="1048751">
                                            <p:txEl>
                                              <p:charRg st="177" end="335"/>
                                            </p:txEl>
                                          </p:spTgt>
                                        </p:tgtEl>
                                      </p:cBhvr>
                                    </p:animEffect>
                                  </p:childTnLst>
                                </p:cTn>
                              </p:par>
                              <p:par>
                                <p:cTn fill="hold" id="11" nodeType="withEffect" presetClass="entr" presetID="9" presetSubtype="0">
                                  <p:stCondLst>
                                    <p:cond delay="0"/>
                                  </p:stCondLst>
                                  <p:childTnLst>
                                    <p:set>
                                      <p:cBhvr>
                                        <p:cTn dur="1" fill="hold" id="12">
                                          <p:stCondLst>
                                            <p:cond delay="0"/>
                                          </p:stCondLst>
                                        </p:cTn>
                                        <p:tgtEl>
                                          <p:spTgt spid="1048751">
                                            <p:txEl>
                                              <p:charRg st="335" end="478"/>
                                            </p:txEl>
                                          </p:spTgt>
                                        </p:tgtEl>
                                        <p:attrNameLst>
                                          <p:attrName>style.visibility</p:attrName>
                                        </p:attrNameLst>
                                      </p:cBhvr>
                                      <p:to>
                                        <p:strVal val="visible"/>
                                      </p:to>
                                    </p:set>
                                    <p:animEffect transition="in" filter="dissolve">
                                      <p:cBhvr>
                                        <p:cTn dur="500" id="13"/>
                                        <p:tgtEl>
                                          <p:spTgt spid="1048751">
                                            <p:txEl>
                                              <p:charRg st="335" end="47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1">
  <p:cSld>
    <p:spTree>
      <p:nvGrpSpPr>
        <p:cNvPr id="72" name=""/>
        <p:cNvGrpSpPr/>
        <p:nvPr/>
      </p:nvGrpSpPr>
      <p:grpSpPr>
        <a:xfrm rot="0">
          <a:off x="0" y="0"/>
          <a:ext cx="0" cy="0"/>
          <a:chOff x="0" y="0"/>
          <a:chExt cx="0" cy="0"/>
        </a:xfrm>
      </p:grpSpPr>
      <p:sp>
        <p:nvSpPr>
          <p:cNvPr id="1048752" name=""/>
          <p:cNvSpPr/>
          <p:nvPr>
            <p:ph type="title" sz="full" idx="0"/>
          </p:nvPr>
        </p:nvSpPr>
        <p:spPr>
          <a:xfrm rot="0">
            <a:off x="822325" y="287337"/>
            <a:ext cx="7543800" cy="1270000"/>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effectLst>
                  <a:outerShdw algn="tl" blurRad="38100" dir="2700000" dist="38100">
                    <a:srgbClr val="C0C0C0"/>
                  </a:outerShdw>
                </a:effectLst>
                <a:latin typeface="Calibri" pitchFamily="34" charset="0"/>
              </a:rPr>
              <a:t>URL</a:t>
            </a:r>
          </a:p>
        </p:txBody>
      </p:sp>
      <p:sp>
        <p:nvSpPr>
          <p:cNvPr id="1048753" name=""/>
          <p:cNvSpPr/>
          <p:nvPr>
            <p:ph sz="full" idx="1"/>
          </p:nvPr>
        </p:nvSpPr>
        <p:spPr>
          <a:xfrm rot="0">
            <a:off x="457200" y="1800225"/>
            <a:ext cx="8229600" cy="4365625"/>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buFont typeface="Wingdings" pitchFamily="2" charset="2"/>
              <a:buNone/>
            </a:pPr>
            <a:r>
              <a:rPr altLang="id-ID" sz="2800" lang="en-US">
                <a:solidFill>
                  <a:schemeClr val="dk1"/>
                </a:solidFill>
              </a:rPr>
              <a:t>	Penggunaan </a:t>
            </a:r>
            <a:r>
              <a:rPr altLang="id-ID" sz="2800" i="1" lang="en-US">
                <a:solidFill>
                  <a:schemeClr val="dk1"/>
                </a:solidFill>
              </a:rPr>
              <a:t>hypertext </a:t>
            </a:r>
            <a:r>
              <a:rPr altLang="id-ID" sz="2800" lang="en-US">
                <a:solidFill>
                  <a:schemeClr val="dk1"/>
                </a:solidFill>
              </a:rPr>
              <a:t>pada Web disebut halaman Web (</a:t>
            </a:r>
            <a:r>
              <a:rPr altLang="id-ID" sz="2800" i="1" lang="en-US">
                <a:solidFill>
                  <a:schemeClr val="dk1"/>
                </a:solidFill>
              </a:rPr>
              <a:t>web page</a:t>
            </a:r>
            <a:r>
              <a:rPr altLang="id-ID" sz="2800" lang="en-US">
                <a:solidFill>
                  <a:schemeClr val="dk1"/>
                </a:solidFill>
              </a:rPr>
              <a:t>). Untuk dapat mengakses sebuah halaman Web dari browser, pemakai perlu menyebutkan URL (</a:t>
            </a:r>
            <a:r>
              <a:rPr altLang="id-ID" sz="2800" i="1" lang="id-ID">
                <a:solidFill>
                  <a:schemeClr val="dk1"/>
                </a:solidFill>
              </a:rPr>
              <a:t>Uniform</a:t>
            </a:r>
            <a:r>
              <a:rPr altLang="id-ID" sz="2800" i="1" lang="en-US">
                <a:solidFill>
                  <a:schemeClr val="dk1"/>
                </a:solidFill>
              </a:rPr>
              <a:t> Resource Locator</a:t>
            </a:r>
            <a:r>
              <a:rPr altLang="id-ID" sz="2800" lang="en-US">
                <a:solidFill>
                  <a:schemeClr val="dk1"/>
                </a:solidFill>
              </a:rPr>
              <a:t>). URL tersusun atas tiga bagian :	1.Format transfer</a:t>
            </a:r>
          </a:p>
          <a:p>
            <a:pPr algn="just" lvl="0">
              <a:buFont typeface="Wingdings" pitchFamily="2" charset="2"/>
              <a:buNone/>
            </a:pPr>
            <a:r>
              <a:rPr altLang="id-ID" sz="2800" lang="en-US">
                <a:solidFill>
                  <a:schemeClr val="dk1"/>
                </a:solidFill>
              </a:rPr>
              <a:t>			2.Nama host</a:t>
            </a:r>
          </a:p>
          <a:p>
            <a:pPr algn="just" lvl="0">
              <a:buFont typeface="Wingdings" pitchFamily="2" charset="2"/>
              <a:buNone/>
            </a:pPr>
            <a:r>
              <a:rPr altLang="id-ID" sz="2800" lang="en-US">
                <a:solidFill>
                  <a:schemeClr val="dk1"/>
                </a:solidFill>
              </a:rPr>
              <a:t>			3.Path berkas dokumen</a:t>
            </a:r>
          </a:p>
          <a:p>
            <a:pPr algn="just" lvl="0">
              <a:buFont typeface="Wingdings" pitchFamily="2" charset="2"/>
              <a:buNone/>
            </a:pPr>
            <a:r>
              <a:rPr altLang="id-ID" sz="2800" lang="en-US">
                <a:solidFill>
                  <a:schemeClr val="dk1"/>
                </a:solidFill>
              </a:rPr>
              <a:t>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id="5" nodeType="clickEffect" presetClass="entr" presetID="9" presetSubtype="0">
                                  <p:stCondLst>
                                    <p:cond delay="0"/>
                                  </p:stCondLst>
                                  <p:childTnLst>
                                    <p:set>
                                      <p:cBhvr>
                                        <p:cTn dur="1" fill="hold" id="6">
                                          <p:stCondLst>
                                            <p:cond delay="0"/>
                                          </p:stCondLst>
                                        </p:cTn>
                                        <p:tgtEl>
                                          <p:spTgt spid="1048753">
                                            <p:txEl>
                                              <p:charRg st="0" end="226"/>
                                            </p:txEl>
                                          </p:spTgt>
                                        </p:tgtEl>
                                        <p:attrNameLst>
                                          <p:attrName>style.visibility</p:attrName>
                                        </p:attrNameLst>
                                      </p:cBhvr>
                                      <p:to>
                                        <p:strVal val="visible"/>
                                      </p:to>
                                    </p:set>
                                    <p:animEffect transition="in" filter="dissolve">
                                      <p:cBhvr>
                                        <p:cTn dur="500" id="7"/>
                                        <p:tgtEl>
                                          <p:spTgt spid="1048753">
                                            <p:txEl>
                                              <p:charRg st="0" end="226"/>
                                            </p:txEl>
                                          </p:spTgt>
                                        </p:tgtEl>
                                      </p:cBhvr>
                                    </p:animEffect>
                                  </p:childTnLst>
                                </p:cTn>
                              </p:par>
                              <p:par>
                                <p:cTn fill="hold" id="8" nodeType="withEffect" presetClass="entr" presetID="9" presetSubtype="0">
                                  <p:stCondLst>
                                    <p:cond delay="0"/>
                                  </p:stCondLst>
                                  <p:childTnLst>
                                    <p:set>
                                      <p:cBhvr>
                                        <p:cTn dur="1" fill="hold" id="9">
                                          <p:stCondLst>
                                            <p:cond delay="0"/>
                                          </p:stCondLst>
                                        </p:cTn>
                                        <p:tgtEl>
                                          <p:spTgt spid="1048753">
                                            <p:txEl>
                                              <p:charRg st="226" end="241"/>
                                            </p:txEl>
                                          </p:spTgt>
                                        </p:tgtEl>
                                        <p:attrNameLst>
                                          <p:attrName>style.visibility</p:attrName>
                                        </p:attrNameLst>
                                      </p:cBhvr>
                                      <p:to>
                                        <p:strVal val="visible"/>
                                      </p:to>
                                    </p:set>
                                    <p:animEffect transition="in" filter="dissolve">
                                      <p:cBhvr>
                                        <p:cTn dur="500" id="10"/>
                                        <p:tgtEl>
                                          <p:spTgt spid="1048753">
                                            <p:txEl>
                                              <p:charRg st="226" end="241"/>
                                            </p:txEl>
                                          </p:spTgt>
                                        </p:tgtEl>
                                      </p:cBhvr>
                                    </p:animEffect>
                                  </p:childTnLst>
                                </p:cTn>
                              </p:par>
                              <p:par>
                                <p:cTn fill="hold" id="11" nodeType="withEffect" presetClass="entr" presetID="9" presetSubtype="0">
                                  <p:stCondLst>
                                    <p:cond delay="0"/>
                                  </p:stCondLst>
                                  <p:childTnLst>
                                    <p:set>
                                      <p:cBhvr>
                                        <p:cTn dur="1" fill="hold" id="12">
                                          <p:stCondLst>
                                            <p:cond delay="0"/>
                                          </p:stCondLst>
                                        </p:cTn>
                                        <p:tgtEl>
                                          <p:spTgt spid="1048753">
                                            <p:txEl>
                                              <p:charRg st="241" end="266"/>
                                            </p:txEl>
                                          </p:spTgt>
                                        </p:tgtEl>
                                        <p:attrNameLst>
                                          <p:attrName>style.visibility</p:attrName>
                                        </p:attrNameLst>
                                      </p:cBhvr>
                                      <p:to>
                                        <p:strVal val="visible"/>
                                      </p:to>
                                    </p:set>
                                    <p:animEffect transition="in" filter="dissolve">
                                      <p:cBhvr>
                                        <p:cTn dur="500" id="13"/>
                                        <p:tgtEl>
                                          <p:spTgt spid="1048753">
                                            <p:txEl>
                                              <p:charRg st="241" end="266"/>
                                            </p:txEl>
                                          </p:spTgt>
                                        </p:tgtEl>
                                      </p:cBhvr>
                                    </p:animEffect>
                                  </p:childTnLst>
                                </p:cTn>
                              </p:par>
                              <p:par>
                                <p:cTn fill="hold" id="14" nodeType="withEffect" presetClass="entr" presetID="9" presetSubtype="0">
                                  <p:stCondLst>
                                    <p:cond delay="0"/>
                                  </p:stCondLst>
                                  <p:childTnLst>
                                    <p:set>
                                      <p:cBhvr>
                                        <p:cTn dur="1" fill="hold" id="15">
                                          <p:stCondLst>
                                            <p:cond delay="0"/>
                                          </p:stCondLst>
                                        </p:cTn>
                                        <p:tgtEl>
                                          <p:spTgt spid="1048753">
                                            <p:txEl>
                                              <p:charRg st="266" end="269"/>
                                            </p:txEl>
                                          </p:spTgt>
                                        </p:tgtEl>
                                        <p:attrNameLst>
                                          <p:attrName>style.visibility</p:attrName>
                                        </p:attrNameLst>
                                      </p:cBhvr>
                                      <p:to>
                                        <p:strVal val="visible"/>
                                      </p:to>
                                    </p:set>
                                    <p:animEffect transition="in" filter="dissolve">
                                      <p:cBhvr>
                                        <p:cTn dur="500" id="16"/>
                                        <p:tgtEl>
                                          <p:spTgt spid="1048753">
                                            <p:txEl>
                                              <p:charRg st="266" end="26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1">
  <p:cSld>
    <p:spTree>
      <p:nvGrpSpPr>
        <p:cNvPr id="73" name=""/>
        <p:cNvGrpSpPr/>
        <p:nvPr/>
      </p:nvGrpSpPr>
      <p:grpSpPr>
        <a:xfrm rot="0">
          <a:off x="0" y="0"/>
          <a:ext cx="0" cy="0"/>
          <a:chOff x="0" y="0"/>
          <a:chExt cx="0" cy="0"/>
        </a:xfrm>
      </p:grpSpPr>
      <p:sp>
        <p:nvSpPr>
          <p:cNvPr id="1048754" name=""/>
          <p:cNvSpPr/>
          <p:nvPr>
            <p:ph type="ctrTitle" sz="full" idx="0"/>
          </p:nvPr>
        </p:nvSpPr>
        <p:spPr>
          <a:xfrm rot="0">
            <a:off x="822325" y="758825"/>
            <a:ext cx="7543800" cy="3565525"/>
          </a:xfrm>
          <a:prstGeom prst="rect"/>
          <a:noFill/>
          <a:ln>
            <a:noFill/>
          </a:ln>
        </p:spPr>
        <p:txBody>
          <a:bodyPr anchor="b" bIns="45720" lIns="91440" rIns="91440" tIns="45720" vert="horz"/>
          <a:lstStyle>
            <a:lvl1pPr algn="l">
              <a:defRPr sz="4800"/>
            </a:lvl1pPr>
          </a:lstStyle>
          <a:p>
            <a:pPr lvl="0"/>
            <a:r>
              <a:rPr altLang="id-ID" sz="5400" lang="id-ID">
                <a:solidFill>
                  <a:schemeClr val="dk1"/>
                </a:solidFill>
              </a:rPr>
              <a:t>INTRANET</a:t>
            </a:r>
          </a:p>
        </p:txBody>
      </p:sp>
    </p:spTree>
  </p:cSld>
  <p:clrMapOvr>
    <a:masterClrMapping/>
  </p:clrMapOvr>
  <p:timing/>
</p:sld>
</file>

<file path=ppt/slides/slide2.xml><?xml version="1.0" encoding="utf-8"?>
<p:sld xmlns:a="http://schemas.openxmlformats.org/drawingml/2006/main" xmlns:r="http://schemas.openxmlformats.org/officeDocument/2006/relationships" xmlns:p="http://schemas.openxmlformats.org/presentationml/2006/main" showMasterSp="1">
  <p:cSld>
    <p:spTree>
      <p:nvGrpSpPr>
        <p:cNvPr id="43" name=""/>
        <p:cNvGrpSpPr/>
        <p:nvPr/>
      </p:nvGrpSpPr>
      <p:grpSpPr>
        <a:xfrm rot="0">
          <a:off x="0" y="0"/>
          <a:ext cx="0" cy="0"/>
          <a:chOff x="0" y="0"/>
          <a:chExt cx="0" cy="0"/>
        </a:xfrm>
      </p:grpSpPr>
      <p:sp>
        <p:nvSpPr>
          <p:cNvPr id="1048593" name=""/>
          <p:cNvSpPr/>
          <p:nvPr>
            <p:ph type="title" sz="full" idx="0"/>
          </p:nvPr>
        </p:nvSpPr>
        <p:spPr>
          <a:xfrm rot="0">
            <a:off x="971550" y="836612"/>
            <a:ext cx="7467600" cy="838200"/>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effectLst>
                  <a:outerShdw algn="tl" blurRad="38100" dir="2700000" dist="38100">
                    <a:srgbClr val="C0C0C0"/>
                  </a:outerShdw>
                </a:effectLst>
                <a:latin typeface="Calibri" pitchFamily="34" charset="0"/>
              </a:rPr>
              <a:t>Sekilas tentang internet</a:t>
            </a:r>
          </a:p>
        </p:txBody>
      </p:sp>
      <p:sp>
        <p:nvSpPr>
          <p:cNvPr id="1048594" name=""/>
          <p:cNvSpPr/>
          <p:nvPr>
            <p:ph sz="full" idx="1"/>
          </p:nvPr>
        </p:nvSpPr>
        <p:spPr>
          <a:xfrm rot="0">
            <a:off x="446087" y="1916112"/>
            <a:ext cx="8229600" cy="4114800"/>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buFont typeface="Wingdings" pitchFamily="2" charset="2"/>
              <a:buNone/>
            </a:pPr>
            <a:r>
              <a:rPr altLang="id-ID" sz="2800" lang="en-US"/>
              <a:t>	Internet adalah jaringan terbesar yang menghubungkan jutaan komputer yang tersebar di seluruh penjuru dunia dan tak terikat pada satu organisasi apapun. Dengan menggunakan jaringan ini, sebuah organisasi dapat melakukan pertukaran informasi secara internal atau melakukan pertukaran informasi secara eksternal dengan organisasi - organisasi yang lain. Dalam hal ini, jaringan tersusun atas berbagai jenis komputer dan sistem operasi.</a:t>
            </a:r>
          </a:p>
          <a:p>
            <a:pPr algn="just" lvl="0">
              <a:buFont typeface="Wingdings" pitchFamily="2" charset="2"/>
              <a:buNone/>
            </a:pPr>
            <a:endParaRPr altLang="id-ID" sz="2800" lang="en-US"/>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id="5" nodeType="clickEffect" presetClass="entr" presetID="22" presetSubtype="4">
                                  <p:stCondLst>
                                    <p:cond delay="0"/>
                                  </p:stCondLst>
                                  <p:childTnLst>
                                    <p:set>
                                      <p:cBhvr>
                                        <p:cTn dur="1" fill="hold" id="6">
                                          <p:stCondLst>
                                            <p:cond delay="0"/>
                                          </p:stCondLst>
                                        </p:cTn>
                                        <p:tgtEl>
                                          <p:spTgt spid="1048594">
                                            <p:txEl>
                                              <p:charRg st="0" end="435"/>
                                            </p:txEl>
                                          </p:spTgt>
                                        </p:tgtEl>
                                        <p:attrNameLst>
                                          <p:attrName>style.visibility</p:attrName>
                                        </p:attrNameLst>
                                      </p:cBhvr>
                                      <p:to>
                                        <p:strVal val="visible"/>
                                      </p:to>
                                    </p:set>
                                    <p:animEffect transition="in" filter="wipe(down)">
                                      <p:cBhvr>
                                        <p:cTn dur="500" id="7"/>
                                        <p:tgtEl>
                                          <p:spTgt spid="1048594">
                                            <p:txEl>
                                              <p:charRg st="0" end="43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1">
  <p:cSld>
    <p:spTree>
      <p:nvGrpSpPr>
        <p:cNvPr id="74" name=""/>
        <p:cNvGrpSpPr/>
        <p:nvPr/>
      </p:nvGrpSpPr>
      <p:grpSpPr>
        <a:xfrm rot="0">
          <a:off x="0" y="0"/>
          <a:ext cx="0" cy="0"/>
          <a:chOff x="0" y="0"/>
          <a:chExt cx="0" cy="0"/>
        </a:xfrm>
      </p:grpSpPr>
      <p:sp>
        <p:nvSpPr>
          <p:cNvPr id="1048755" name=""/>
          <p:cNvSpPr/>
          <p:nvPr>
            <p:ph type="title" sz="full" idx="0"/>
          </p:nvPr>
        </p:nvSpPr>
        <p:spPr>
          <a:xfrm rot="0">
            <a:off x="822325" y="287337"/>
            <a:ext cx="7543800" cy="1449387"/>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solidFill>
                  <a:schemeClr val="dk1"/>
                </a:solidFill>
                <a:latin typeface="Calibri" pitchFamily="34" charset="0"/>
              </a:rPr>
              <a:t>Intranet</a:t>
            </a:r>
          </a:p>
        </p:txBody>
      </p:sp>
      <p:sp>
        <p:nvSpPr>
          <p:cNvPr id="1048756" name=""/>
          <p:cNvSpPr/>
          <p:nvPr>
            <p:ph sz="full" idx="1"/>
          </p:nvPr>
        </p:nvSpPr>
        <p:spPr>
          <a:xfrm rot="0">
            <a:off x="457200" y="1828800"/>
            <a:ext cx="8229600" cy="4194175"/>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lnSpc>
                <a:spcPct val="80000"/>
              </a:lnSpc>
              <a:spcAft>
                <a:spcPct val="0"/>
              </a:spcAft>
              <a:buFont typeface="Wingdings" pitchFamily="2" charset="2"/>
              <a:buNone/>
            </a:pPr>
            <a:r>
              <a:rPr altLang="id-ID" sz="2800" lang="en-US">
                <a:solidFill>
                  <a:schemeClr val="dk1"/>
                </a:solidFill>
              </a:rPr>
              <a:t>		Intranet adalah jaringan komputer dalam sebuah perusahaan yang menggunakan teknologi Internet tetapi bersifat privat bagi perusahaan bersangkutan. Dalam hal ini, pengaksesan informasi yang berkaitan dengan sistem basis data juga dilakukan melalui Web Browser.</a:t>
            </a:r>
          </a:p>
          <a:p>
            <a:pPr algn="just" lvl="0">
              <a:lnSpc>
                <a:spcPct val="80000"/>
              </a:lnSpc>
              <a:spcAft>
                <a:spcPct val="0"/>
              </a:spcAft>
              <a:buFont typeface="Wingdings" pitchFamily="2" charset="2"/>
              <a:buNone/>
            </a:pPr>
            <a:r>
              <a:rPr altLang="id-ID" sz="2800" lang="en-US">
                <a:solidFill>
                  <a:schemeClr val="dk1"/>
                </a:solidFill>
              </a:rPr>
              <a:t>		Kadang kala Internet juga dihubungkan ke jaringan Intranet, dengan dilengkapi </a:t>
            </a:r>
            <a:r>
              <a:rPr altLang="id-ID" sz="2800" i="1" lang="en-US">
                <a:solidFill>
                  <a:schemeClr val="dk1"/>
                </a:solidFill>
              </a:rPr>
              <a:t>Firewall.</a:t>
            </a:r>
            <a:r>
              <a:rPr altLang="id-ID" sz="2800" lang="en-US">
                <a:solidFill>
                  <a:schemeClr val="dk1"/>
                </a:solidFill>
              </a:rPr>
              <a:t> Firewall adalah</a:t>
            </a:r>
            <a:r>
              <a:rPr altLang="id-ID" sz="2800" lang="en-US">
                <a:solidFill>
                  <a:schemeClr val="dk1"/>
                </a:solidFill>
                <a:effectLst>
                  <a:outerShdw algn="tl" blurRad="38100" dir="2700000" dist="38100">
                    <a:srgbClr val="C0C0C0"/>
                  </a:outerShdw>
                </a:effectLst>
              </a:rPr>
              <a:t> </a:t>
            </a:r>
            <a:r>
              <a:rPr altLang="id-ID" sz="2800" lang="en-US">
                <a:solidFill>
                  <a:schemeClr val="dk1"/>
                </a:solidFill>
              </a:rPr>
              <a:t>program yang dijalankan pada server dengan tujuan untuk mencegah akses Intranet dari Internet, tetapi tetap memungkinkan pemakai dalam Intranet mengakses Internet. </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id="5" nodeType="clickEffect" presetClass="entr" presetID="9" presetSubtype="0">
                                  <p:stCondLst>
                                    <p:cond delay="0"/>
                                  </p:stCondLst>
                                  <p:childTnLst>
                                    <p:set>
                                      <p:cBhvr>
                                        <p:cTn dur="1" fill="hold" id="6">
                                          <p:stCondLst>
                                            <p:cond delay="0"/>
                                          </p:stCondLst>
                                        </p:cTn>
                                        <p:tgtEl>
                                          <p:spTgt spid="1048756">
                                            <p:txEl>
                                              <p:charRg st="0" end="262"/>
                                            </p:txEl>
                                          </p:spTgt>
                                        </p:tgtEl>
                                        <p:attrNameLst>
                                          <p:attrName>style.visibility</p:attrName>
                                        </p:attrNameLst>
                                      </p:cBhvr>
                                      <p:to>
                                        <p:strVal val="visible"/>
                                      </p:to>
                                    </p:set>
                                    <p:animEffect transition="in" filter="dissolve">
                                      <p:cBhvr>
                                        <p:cTn dur="500" id="7"/>
                                        <p:tgtEl>
                                          <p:spTgt spid="1048756">
                                            <p:txEl>
                                              <p:charRg st="0" end="262"/>
                                            </p:txEl>
                                          </p:spTgt>
                                        </p:tgtEl>
                                      </p:cBhvr>
                                    </p:animEffect>
                                  </p:childTnLst>
                                </p:cTn>
                              </p:par>
                              <p:par>
                                <p:cTn fill="hold" id="8" nodeType="withEffect" presetClass="entr" presetID="9" presetSubtype="0">
                                  <p:stCondLst>
                                    <p:cond delay="0"/>
                                  </p:stCondLst>
                                  <p:childTnLst>
                                    <p:set>
                                      <p:cBhvr>
                                        <p:cTn dur="1" fill="hold" id="9">
                                          <p:stCondLst>
                                            <p:cond delay="0"/>
                                          </p:stCondLst>
                                        </p:cTn>
                                        <p:tgtEl>
                                          <p:spTgt spid="1048756">
                                            <p:txEl>
                                              <p:charRg st="262" end="533"/>
                                            </p:txEl>
                                          </p:spTgt>
                                        </p:tgtEl>
                                        <p:attrNameLst>
                                          <p:attrName>style.visibility</p:attrName>
                                        </p:attrNameLst>
                                      </p:cBhvr>
                                      <p:to>
                                        <p:strVal val="visible"/>
                                      </p:to>
                                    </p:set>
                                    <p:animEffect transition="in" filter="dissolve">
                                      <p:cBhvr>
                                        <p:cTn dur="500" id="10"/>
                                        <p:tgtEl>
                                          <p:spTgt spid="1048756">
                                            <p:txEl>
                                              <p:charRg st="262" end="53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1">
  <p:cSld>
    <p:spTree>
      <p:nvGrpSpPr>
        <p:cNvPr id="75" name=""/>
        <p:cNvGrpSpPr/>
        <p:nvPr/>
      </p:nvGrpSpPr>
      <p:grpSpPr>
        <a:xfrm rot="0">
          <a:off x="0" y="0"/>
          <a:ext cx="0" cy="0"/>
          <a:chOff x="0" y="0"/>
          <a:chExt cx="0" cy="0"/>
        </a:xfrm>
      </p:grpSpPr>
      <p:sp>
        <p:nvSpPr>
          <p:cNvPr id="1048757" name=""/>
          <p:cNvSpPr/>
          <p:nvPr>
            <p:ph type="title" sz="full" idx="0"/>
          </p:nvPr>
        </p:nvSpPr>
        <p:spPr>
          <a:xfrm rot="0">
            <a:off x="571500" y="433387"/>
            <a:ext cx="7696200" cy="1066800"/>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solidFill>
                  <a:schemeClr val="dk1"/>
                </a:solidFill>
                <a:latin typeface="Calibri" pitchFamily="34" charset="0"/>
              </a:rPr>
              <a:t>Intranet dengan firewall</a:t>
            </a:r>
          </a:p>
        </p:txBody>
      </p:sp>
      <p:sp>
        <p:nvSpPr>
          <p:cNvPr id="1048758" name=""/>
          <p:cNvSpPr/>
          <p:nvPr/>
        </p:nvSpPr>
        <p:spPr>
          <a:xfrm rot="0">
            <a:off x="2351087" y="2306637"/>
            <a:ext cx="1371600" cy="1371600"/>
          </a:xfrm>
          <a:prstGeom prst="line"/>
          <a:noFill/>
          <a:ln w="9525" cap="flat" cmpd="sng">
            <a:solidFill>
              <a:schemeClr val="dk1">
                <a:alpha val="100000"/>
              </a:schemeClr>
            </a:solidFill>
            <a:prstDash val="solid"/>
            <a:round/>
          </a:ln>
        </p:spPr>
      </p:sp>
      <p:sp>
        <p:nvSpPr>
          <p:cNvPr id="1048759" name=""/>
          <p:cNvSpPr/>
          <p:nvPr/>
        </p:nvSpPr>
        <p:spPr>
          <a:xfrm rot="0">
            <a:off x="2351087" y="3525837"/>
            <a:ext cx="1371600" cy="152400"/>
          </a:xfrm>
          <a:prstGeom prst="line"/>
          <a:noFill/>
          <a:ln w="9525" cap="flat" cmpd="sng">
            <a:solidFill>
              <a:schemeClr val="dk1">
                <a:alpha val="100000"/>
              </a:schemeClr>
            </a:solidFill>
            <a:prstDash val="solid"/>
            <a:round/>
          </a:ln>
        </p:spPr>
      </p:sp>
      <p:sp>
        <p:nvSpPr>
          <p:cNvPr id="1048760" name=""/>
          <p:cNvSpPr/>
          <p:nvPr/>
        </p:nvSpPr>
        <p:spPr>
          <a:xfrm rot="0" flipV="1">
            <a:off x="2351087" y="3678237"/>
            <a:ext cx="1371600" cy="304800"/>
          </a:xfrm>
          <a:prstGeom prst="line"/>
          <a:noFill/>
          <a:ln w="9525" cap="flat" cmpd="sng">
            <a:solidFill>
              <a:schemeClr val="dk1">
                <a:alpha val="100000"/>
              </a:schemeClr>
            </a:solidFill>
            <a:prstDash val="solid"/>
            <a:round/>
          </a:ln>
        </p:spPr>
      </p:sp>
      <p:sp>
        <p:nvSpPr>
          <p:cNvPr id="1048761" name=""/>
          <p:cNvSpPr/>
          <p:nvPr/>
        </p:nvSpPr>
        <p:spPr>
          <a:xfrm rot="0" flipV="1">
            <a:off x="2351087" y="3678237"/>
            <a:ext cx="1371600" cy="1676400"/>
          </a:xfrm>
          <a:prstGeom prst="line"/>
          <a:noFill/>
          <a:ln w="9525" cap="flat" cmpd="sng">
            <a:solidFill>
              <a:schemeClr val="dk1">
                <a:alpha val="100000"/>
              </a:schemeClr>
            </a:solidFill>
            <a:prstDash val="solid"/>
            <a:round/>
          </a:ln>
        </p:spPr>
      </p:sp>
      <p:pic>
        <p:nvPicPr>
          <p:cNvPr id="2097157" name="" descr="firewall_server"/>
          <p:cNvPicPr>
            <a:picLocks/>
          </p:cNvPicPr>
          <p:nvPr/>
        </p:nvPicPr>
        <p:blipFill>
          <a:blip xmlns:r="http://schemas.openxmlformats.org/officeDocument/2006/relationships" r:embed="rId1"/>
          <a:srcRect l="0" t="0" r="0" b="0"/>
          <a:stretch>
            <a:fillRect/>
          </a:stretch>
        </p:blipFill>
        <p:spPr>
          <a:xfrm rot="0">
            <a:off x="3722687" y="3144837"/>
            <a:ext cx="1066800" cy="1066800"/>
          </a:xfrm>
          <a:prstGeom prst="rect"/>
          <a:noFill/>
          <a:ln>
            <a:noFill/>
          </a:ln>
        </p:spPr>
      </p:pic>
      <p:sp>
        <p:nvSpPr>
          <p:cNvPr id="1048762" name=""/>
          <p:cNvSpPr/>
          <p:nvPr/>
        </p:nvSpPr>
        <p:spPr>
          <a:xfrm rot="0">
            <a:off x="4103687" y="4059237"/>
            <a:ext cx="304800" cy="1066800"/>
          </a:xfrm>
          <a:prstGeom prst="line"/>
          <a:noFill/>
          <a:ln w="9525" cap="flat" cmpd="sng">
            <a:solidFill>
              <a:schemeClr val="dk1">
                <a:alpha val="100000"/>
              </a:schemeClr>
            </a:solidFill>
            <a:prstDash val="solid"/>
            <a:round/>
            <a:tailEnd type="triangle" w="med" len="med"/>
          </a:ln>
        </p:spPr>
      </p:sp>
      <p:sp>
        <p:nvSpPr>
          <p:cNvPr id="1048763" name=""/>
          <p:cNvSpPr txBox="1"/>
          <p:nvPr/>
        </p:nvSpPr>
        <p:spPr>
          <a:xfrm rot="0">
            <a:off x="3875087" y="5202237"/>
            <a:ext cx="13716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Antropos" pitchFamily="2" charset="0"/>
              </a:rPr>
              <a:t>Firewall</a:t>
            </a:r>
          </a:p>
        </p:txBody>
      </p:sp>
      <p:pic>
        <p:nvPicPr>
          <p:cNvPr id="2097158" name="" descr="InternetExplorer"/>
          <p:cNvPicPr>
            <a:picLocks/>
          </p:cNvPicPr>
          <p:nvPr/>
        </p:nvPicPr>
        <p:blipFill>
          <a:blip xmlns:r="http://schemas.openxmlformats.org/officeDocument/2006/relationships" r:embed="rId2"/>
          <a:srcRect l="0" t="0" r="0" b="0"/>
          <a:stretch>
            <a:fillRect/>
          </a:stretch>
        </p:blipFill>
        <p:spPr>
          <a:xfrm rot="0">
            <a:off x="6935787" y="3144837"/>
            <a:ext cx="1219200" cy="1219200"/>
          </a:xfrm>
          <a:prstGeom prst="rect"/>
          <a:noFill/>
          <a:ln>
            <a:noFill/>
          </a:ln>
        </p:spPr>
      </p:pic>
      <p:sp>
        <p:nvSpPr>
          <p:cNvPr id="1048764" name=""/>
          <p:cNvSpPr/>
          <p:nvPr/>
        </p:nvSpPr>
        <p:spPr>
          <a:xfrm rot="0" flipV="1">
            <a:off x="7469187" y="2459037"/>
            <a:ext cx="0" cy="685800"/>
          </a:xfrm>
          <a:prstGeom prst="line"/>
          <a:noFill/>
          <a:ln w="9525" cap="flat" cmpd="sng">
            <a:solidFill>
              <a:schemeClr val="dk1">
                <a:alpha val="100000"/>
              </a:schemeClr>
            </a:solidFill>
            <a:prstDash val="solid"/>
            <a:round/>
            <a:tailEnd type="triangle" w="med" len="med"/>
          </a:ln>
        </p:spPr>
      </p:sp>
      <p:sp>
        <p:nvSpPr>
          <p:cNvPr id="1048765" name=""/>
          <p:cNvSpPr txBox="1"/>
          <p:nvPr/>
        </p:nvSpPr>
        <p:spPr>
          <a:xfrm rot="0">
            <a:off x="6910387" y="2154237"/>
            <a:ext cx="12192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Antropos" pitchFamily="2" charset="0"/>
              </a:rPr>
              <a:t>internet</a:t>
            </a:r>
          </a:p>
        </p:txBody>
      </p:sp>
      <p:sp>
        <p:nvSpPr>
          <p:cNvPr id="1048766" name=""/>
          <p:cNvSpPr/>
          <p:nvPr/>
        </p:nvSpPr>
        <p:spPr>
          <a:xfrm rot="0" flipH="1" flipV="1">
            <a:off x="4713287" y="3998912"/>
            <a:ext cx="685800" cy="1143000"/>
          </a:xfrm>
          <a:prstGeom prst="line"/>
          <a:noFill/>
          <a:ln w="9525" cap="flat" cmpd="sng">
            <a:solidFill>
              <a:schemeClr val="dk1">
                <a:alpha val="100000"/>
              </a:schemeClr>
            </a:solidFill>
            <a:prstDash val="solid"/>
            <a:round/>
          </a:ln>
        </p:spPr>
      </p:sp>
      <p:sp>
        <p:nvSpPr>
          <p:cNvPr id="1048767" name=""/>
          <p:cNvSpPr txBox="1"/>
          <p:nvPr/>
        </p:nvSpPr>
        <p:spPr>
          <a:xfrm rot="0">
            <a:off x="6707187" y="5735637"/>
            <a:ext cx="1752600" cy="701675"/>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sz="2000" lang="en-US">
                <a:latin typeface="Angostura" pitchFamily="2" charset="0"/>
              </a:rPr>
              <a:t>Akses dari luar ditolak</a:t>
            </a:r>
          </a:p>
        </p:txBody>
      </p:sp>
      <p:sp>
        <p:nvSpPr>
          <p:cNvPr id="1048768" name=""/>
          <p:cNvSpPr txBox="1"/>
          <p:nvPr/>
        </p:nvSpPr>
        <p:spPr>
          <a:xfrm rot="0">
            <a:off x="3735387" y="2687637"/>
            <a:ext cx="9906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Antropos" pitchFamily="2" charset="0"/>
              </a:rPr>
              <a:t>server</a:t>
            </a:r>
          </a:p>
        </p:txBody>
      </p:sp>
      <p:sp>
        <p:nvSpPr>
          <p:cNvPr id="1048769" name=""/>
          <p:cNvSpPr txBox="1"/>
          <p:nvPr/>
        </p:nvSpPr>
        <p:spPr>
          <a:xfrm rot="0">
            <a:off x="674687" y="1939925"/>
            <a:ext cx="609600" cy="3506787"/>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sz="3200" lang="en-US">
                <a:latin typeface="Antropos" pitchFamily="2" charset="0"/>
              </a:rPr>
              <a:t>K</a:t>
            </a:r>
          </a:p>
          <a:p>
            <a:pPr lvl="0">
              <a:spcBef>
                <a:spcPct val="50000"/>
              </a:spcBef>
            </a:pPr>
            <a:r>
              <a:rPr altLang="id-ID" sz="3200" lang="en-US">
                <a:latin typeface="Antropos" pitchFamily="2" charset="0"/>
              </a:rPr>
              <a:t>L</a:t>
            </a:r>
          </a:p>
          <a:p>
            <a:pPr lvl="0">
              <a:spcBef>
                <a:spcPct val="50000"/>
              </a:spcBef>
            </a:pPr>
            <a:r>
              <a:rPr altLang="id-ID" sz="3200" lang="en-US">
                <a:latin typeface="Antropos" pitchFamily="2" charset="0"/>
              </a:rPr>
              <a:t>I</a:t>
            </a:r>
          </a:p>
          <a:p>
            <a:pPr lvl="0">
              <a:spcBef>
                <a:spcPct val="50000"/>
              </a:spcBef>
            </a:pPr>
            <a:r>
              <a:rPr altLang="id-ID" sz="3200" lang="en-US">
                <a:latin typeface="Antropos" pitchFamily="2" charset="0"/>
              </a:rPr>
              <a:t>E</a:t>
            </a:r>
          </a:p>
          <a:p>
            <a:pPr lvl="0">
              <a:spcBef>
                <a:spcPct val="50000"/>
              </a:spcBef>
            </a:pPr>
            <a:r>
              <a:rPr altLang="id-ID" sz="3200" lang="en-US">
                <a:latin typeface="Antropos" pitchFamily="2" charset="0"/>
              </a:rPr>
              <a:t>N</a:t>
            </a:r>
          </a:p>
        </p:txBody>
      </p:sp>
      <p:sp>
        <p:nvSpPr>
          <p:cNvPr id="1048770" name=""/>
          <p:cNvSpPr/>
          <p:nvPr/>
        </p:nvSpPr>
        <p:spPr>
          <a:xfrm rot="0">
            <a:off x="4802187" y="3754437"/>
            <a:ext cx="2133600" cy="0"/>
          </a:xfrm>
          <a:prstGeom prst="line"/>
          <a:noFill/>
          <a:ln w="9525" cap="flat" cmpd="sng">
            <a:solidFill>
              <a:schemeClr val="dk1">
                <a:alpha val="100000"/>
              </a:schemeClr>
            </a:solidFill>
            <a:prstDash val="solid"/>
            <a:round/>
          </a:ln>
        </p:spPr>
      </p:sp>
      <p:pic>
        <p:nvPicPr>
          <p:cNvPr id="2097159" name="" descr="j0285750"/>
          <p:cNvPicPr>
            <a:picLocks/>
          </p:cNvPicPr>
          <p:nvPr/>
        </p:nvPicPr>
        <p:blipFill>
          <a:blip xmlns:r="http://schemas.openxmlformats.org/officeDocument/2006/relationships" r:embed="rId3"/>
          <a:srcRect l="0" t="0" r="0" b="0"/>
          <a:stretch>
            <a:fillRect/>
          </a:stretch>
        </p:blipFill>
        <p:spPr>
          <a:xfrm rot="0">
            <a:off x="4865687" y="5065712"/>
            <a:ext cx="1824037" cy="1120775"/>
          </a:xfrm>
          <a:prstGeom prst="rect"/>
          <a:noFill/>
          <a:ln>
            <a:noFill/>
          </a:ln>
        </p:spPr>
      </p:pic>
      <p:pic>
        <p:nvPicPr>
          <p:cNvPr id="2097160" name="" descr="hu"/>
          <p:cNvPicPr>
            <a:picLocks/>
          </p:cNvPicPr>
          <p:nvPr/>
        </p:nvPicPr>
        <p:blipFill>
          <a:blip xmlns:r="http://schemas.openxmlformats.org/officeDocument/2006/relationships" r:embed="rId4"/>
          <a:srcRect l="0" t="0" r="0" b="0"/>
          <a:stretch>
            <a:fillRect/>
          </a:stretch>
        </p:blipFill>
        <p:spPr>
          <a:xfrm rot="0">
            <a:off x="1284287" y="4913312"/>
            <a:ext cx="1066800" cy="1066800"/>
          </a:xfrm>
          <a:prstGeom prst="rect"/>
          <a:noFill/>
          <a:ln>
            <a:noFill/>
          </a:ln>
        </p:spPr>
      </p:pic>
      <p:pic>
        <p:nvPicPr>
          <p:cNvPr id="2097161" name="" descr="hu"/>
          <p:cNvPicPr>
            <a:picLocks/>
          </p:cNvPicPr>
          <p:nvPr/>
        </p:nvPicPr>
        <p:blipFill>
          <a:blip xmlns:r="http://schemas.openxmlformats.org/officeDocument/2006/relationships" r:embed="rId4"/>
          <a:srcRect l="0" t="0" r="0" b="0"/>
          <a:stretch>
            <a:fillRect/>
          </a:stretch>
        </p:blipFill>
        <p:spPr>
          <a:xfrm rot="0">
            <a:off x="1284287" y="3770312"/>
            <a:ext cx="1066800" cy="1096962"/>
          </a:xfrm>
          <a:prstGeom prst="rect"/>
          <a:noFill/>
          <a:ln>
            <a:noFill/>
          </a:ln>
        </p:spPr>
      </p:pic>
      <p:pic>
        <p:nvPicPr>
          <p:cNvPr id="2097162" name="" descr="hu"/>
          <p:cNvPicPr>
            <a:picLocks/>
          </p:cNvPicPr>
          <p:nvPr/>
        </p:nvPicPr>
        <p:blipFill>
          <a:blip xmlns:r="http://schemas.openxmlformats.org/officeDocument/2006/relationships" r:embed="rId4"/>
          <a:srcRect l="0" t="0" r="0" b="0"/>
          <a:stretch>
            <a:fillRect/>
          </a:stretch>
        </p:blipFill>
        <p:spPr>
          <a:xfrm rot="0">
            <a:off x="1284287" y="2779712"/>
            <a:ext cx="1066800" cy="958850"/>
          </a:xfrm>
          <a:prstGeom prst="rect"/>
          <a:noFill/>
          <a:ln>
            <a:noFill/>
          </a:ln>
        </p:spPr>
      </p:pic>
      <p:pic>
        <p:nvPicPr>
          <p:cNvPr id="2097163" name="" descr="hu"/>
          <p:cNvPicPr>
            <a:picLocks/>
          </p:cNvPicPr>
          <p:nvPr/>
        </p:nvPicPr>
        <p:blipFill>
          <a:blip xmlns:r="http://schemas.openxmlformats.org/officeDocument/2006/relationships" r:embed="rId4"/>
          <a:srcRect l="0" t="0" r="0" b="0"/>
          <a:stretch>
            <a:fillRect/>
          </a:stretch>
        </p:blipFill>
        <p:spPr>
          <a:xfrm rot="0">
            <a:off x="1284287" y="1628775"/>
            <a:ext cx="1066800" cy="1028700"/>
          </a:xfrm>
          <a:prstGeom prst="rect"/>
          <a:noFill/>
          <a:ln>
            <a:noFill/>
          </a:ln>
        </p:spPr>
      </p:pic>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id="5" nodeType="clickEffect" presetClass="entr" presetID="9" presetSubtype="0">
                                  <p:stCondLst>
                                    <p:cond delay="0"/>
                                  </p:stCondLst>
                                  <p:childTnLst>
                                    <p:set>
                                      <p:cBhvr>
                                        <p:cTn dur="1" fill="hold" id="6">
                                          <p:stCondLst>
                                            <p:cond delay="0"/>
                                          </p:stCondLst>
                                        </p:cTn>
                                        <p:tgtEl>
                                          <p:spTgt spid="1048758"/>
                                        </p:tgtEl>
                                        <p:attrNameLst>
                                          <p:attrName>style.visibility</p:attrName>
                                        </p:attrNameLst>
                                      </p:cBhvr>
                                      <p:to>
                                        <p:strVal val="visible"/>
                                      </p:to>
                                    </p:set>
                                    <p:animEffect transition="in" filter="dissolve">
                                      <p:cBhvr>
                                        <p:cTn dur="500" id="7"/>
                                        <p:tgtEl>
                                          <p:spTgt spid="1048758"/>
                                        </p:tgtEl>
                                      </p:cBhvr>
                                    </p:animEffect>
                                  </p:childTnLst>
                                </p:cTn>
                              </p:par>
                              <p:par>
                                <p:cTn fill="hold" id="8" nodeType="withEffect" presetClass="entr" presetID="9" presetSubtype="0">
                                  <p:stCondLst>
                                    <p:cond delay="0"/>
                                  </p:stCondLst>
                                  <p:childTnLst>
                                    <p:set>
                                      <p:cBhvr>
                                        <p:cTn dur="1" fill="hold" id="9">
                                          <p:stCondLst>
                                            <p:cond delay="0"/>
                                          </p:stCondLst>
                                        </p:cTn>
                                        <p:tgtEl>
                                          <p:spTgt spid="1048759"/>
                                        </p:tgtEl>
                                        <p:attrNameLst>
                                          <p:attrName>style.visibility</p:attrName>
                                        </p:attrNameLst>
                                      </p:cBhvr>
                                      <p:to>
                                        <p:strVal val="visible"/>
                                      </p:to>
                                    </p:set>
                                    <p:animEffect transition="in" filter="dissolve">
                                      <p:cBhvr>
                                        <p:cTn dur="500" id="10"/>
                                        <p:tgtEl>
                                          <p:spTgt spid="1048759"/>
                                        </p:tgtEl>
                                      </p:cBhvr>
                                    </p:animEffect>
                                  </p:childTnLst>
                                </p:cTn>
                              </p:par>
                              <p:par>
                                <p:cTn fill="hold" id="11" nodeType="withEffect" presetClass="entr" presetID="9" presetSubtype="0">
                                  <p:stCondLst>
                                    <p:cond delay="0"/>
                                  </p:stCondLst>
                                  <p:childTnLst>
                                    <p:set>
                                      <p:cBhvr>
                                        <p:cTn dur="1" fill="hold" id="12">
                                          <p:stCondLst>
                                            <p:cond delay="0"/>
                                          </p:stCondLst>
                                        </p:cTn>
                                        <p:tgtEl>
                                          <p:spTgt spid="1048760"/>
                                        </p:tgtEl>
                                        <p:attrNameLst>
                                          <p:attrName>style.visibility</p:attrName>
                                        </p:attrNameLst>
                                      </p:cBhvr>
                                      <p:to>
                                        <p:strVal val="visible"/>
                                      </p:to>
                                    </p:set>
                                    <p:animEffect transition="in" filter="dissolve">
                                      <p:cBhvr>
                                        <p:cTn dur="500" id="13"/>
                                        <p:tgtEl>
                                          <p:spTgt spid="1048760"/>
                                        </p:tgtEl>
                                      </p:cBhvr>
                                    </p:animEffect>
                                  </p:childTnLst>
                                </p:cTn>
                              </p:par>
                              <p:par>
                                <p:cTn fill="hold" id="14" nodeType="withEffect" presetClass="entr" presetID="9" presetSubtype="0">
                                  <p:stCondLst>
                                    <p:cond delay="0"/>
                                  </p:stCondLst>
                                  <p:childTnLst>
                                    <p:set>
                                      <p:cBhvr>
                                        <p:cTn dur="1" fill="hold" id="15">
                                          <p:stCondLst>
                                            <p:cond delay="0"/>
                                          </p:stCondLst>
                                        </p:cTn>
                                        <p:tgtEl>
                                          <p:spTgt spid="1048761"/>
                                        </p:tgtEl>
                                        <p:attrNameLst>
                                          <p:attrName>style.visibility</p:attrName>
                                        </p:attrNameLst>
                                      </p:cBhvr>
                                      <p:to>
                                        <p:strVal val="visible"/>
                                      </p:to>
                                    </p:set>
                                    <p:animEffect transition="in" filter="dissolve">
                                      <p:cBhvr>
                                        <p:cTn dur="500" id="16"/>
                                        <p:tgtEl>
                                          <p:spTgt spid="1048761"/>
                                        </p:tgtEl>
                                      </p:cBhvr>
                                    </p:animEffect>
                                  </p:childTnLst>
                                </p:cTn>
                              </p:par>
                              <p:par>
                                <p:cTn fill="hold" id="17" nodeType="withEffect" presetClass="entr" presetID="9" presetSubtype="0">
                                  <p:stCondLst>
                                    <p:cond delay="0"/>
                                  </p:stCondLst>
                                  <p:childTnLst>
                                    <p:set>
                                      <p:cBhvr>
                                        <p:cTn dur="1" fill="hold" id="18">
                                          <p:stCondLst>
                                            <p:cond delay="0"/>
                                          </p:stCondLst>
                                        </p:cTn>
                                        <p:tgtEl>
                                          <p:spTgt spid="2097157"/>
                                        </p:tgtEl>
                                        <p:attrNameLst>
                                          <p:attrName>style.visibility</p:attrName>
                                        </p:attrNameLst>
                                      </p:cBhvr>
                                      <p:to>
                                        <p:strVal val="visible"/>
                                      </p:to>
                                    </p:set>
                                    <p:animEffect transition="in" filter="dissolve">
                                      <p:cBhvr>
                                        <p:cTn dur="500" id="19"/>
                                        <p:tgtEl>
                                          <p:spTgt spid="2097157"/>
                                        </p:tgtEl>
                                      </p:cBhvr>
                                    </p:animEffect>
                                  </p:childTnLst>
                                </p:cTn>
                              </p:par>
                              <p:par>
                                <p:cTn fill="hold" id="20" nodeType="withEffect" presetClass="entr" presetID="9" presetSubtype="0">
                                  <p:stCondLst>
                                    <p:cond delay="0"/>
                                  </p:stCondLst>
                                  <p:childTnLst>
                                    <p:set>
                                      <p:cBhvr>
                                        <p:cTn dur="1" fill="hold" id="21">
                                          <p:stCondLst>
                                            <p:cond delay="0"/>
                                          </p:stCondLst>
                                        </p:cTn>
                                        <p:tgtEl>
                                          <p:spTgt spid="1048762"/>
                                        </p:tgtEl>
                                        <p:attrNameLst>
                                          <p:attrName>style.visibility</p:attrName>
                                        </p:attrNameLst>
                                      </p:cBhvr>
                                      <p:to>
                                        <p:strVal val="visible"/>
                                      </p:to>
                                    </p:set>
                                    <p:animEffect transition="in" filter="dissolve">
                                      <p:cBhvr>
                                        <p:cTn dur="500" id="22"/>
                                        <p:tgtEl>
                                          <p:spTgt spid="1048762"/>
                                        </p:tgtEl>
                                      </p:cBhvr>
                                    </p:animEffect>
                                  </p:childTnLst>
                                </p:cTn>
                              </p:par>
                              <p:par>
                                <p:cTn fill="hold" grpId="0" id="23" nodeType="withEffect" presetClass="entr" presetID="9" presetSubtype="0">
                                  <p:stCondLst>
                                    <p:cond delay="0"/>
                                  </p:stCondLst>
                                  <p:childTnLst>
                                    <p:set>
                                      <p:cBhvr>
                                        <p:cTn dur="1" fill="hold" id="24">
                                          <p:stCondLst>
                                            <p:cond delay="0"/>
                                          </p:stCondLst>
                                        </p:cTn>
                                        <p:tgtEl>
                                          <p:spTgt spid="1048763"/>
                                        </p:tgtEl>
                                        <p:attrNameLst>
                                          <p:attrName>style.visibility</p:attrName>
                                        </p:attrNameLst>
                                      </p:cBhvr>
                                      <p:to>
                                        <p:strVal val="visible"/>
                                      </p:to>
                                    </p:set>
                                    <p:animEffect transition="in" filter="dissolve">
                                      <p:cBhvr>
                                        <p:cTn dur="500" id="25"/>
                                        <p:tgtEl>
                                          <p:spTgt spid="1048763"/>
                                        </p:tgtEl>
                                      </p:cBhvr>
                                    </p:animEffect>
                                  </p:childTnLst>
                                </p:cTn>
                              </p:par>
                              <p:par>
                                <p:cTn fill="hold" id="26" nodeType="withEffect" presetClass="entr" presetID="9" presetSubtype="0">
                                  <p:stCondLst>
                                    <p:cond delay="0"/>
                                  </p:stCondLst>
                                  <p:childTnLst>
                                    <p:set>
                                      <p:cBhvr>
                                        <p:cTn dur="1" fill="hold" id="27">
                                          <p:stCondLst>
                                            <p:cond delay="0"/>
                                          </p:stCondLst>
                                        </p:cTn>
                                        <p:tgtEl>
                                          <p:spTgt spid="2097158"/>
                                        </p:tgtEl>
                                        <p:attrNameLst>
                                          <p:attrName>style.visibility</p:attrName>
                                        </p:attrNameLst>
                                      </p:cBhvr>
                                      <p:to>
                                        <p:strVal val="visible"/>
                                      </p:to>
                                    </p:set>
                                    <p:animEffect transition="in" filter="dissolve">
                                      <p:cBhvr>
                                        <p:cTn dur="500" id="28"/>
                                        <p:tgtEl>
                                          <p:spTgt spid="2097158"/>
                                        </p:tgtEl>
                                      </p:cBhvr>
                                    </p:animEffect>
                                  </p:childTnLst>
                                </p:cTn>
                              </p:par>
                              <p:par>
                                <p:cTn fill="hold" id="29" nodeType="withEffect" presetClass="entr" presetID="9" presetSubtype="0">
                                  <p:stCondLst>
                                    <p:cond delay="0"/>
                                  </p:stCondLst>
                                  <p:childTnLst>
                                    <p:set>
                                      <p:cBhvr>
                                        <p:cTn dur="1" fill="hold" id="30">
                                          <p:stCondLst>
                                            <p:cond delay="0"/>
                                          </p:stCondLst>
                                        </p:cTn>
                                        <p:tgtEl>
                                          <p:spTgt spid="1048764"/>
                                        </p:tgtEl>
                                        <p:attrNameLst>
                                          <p:attrName>style.visibility</p:attrName>
                                        </p:attrNameLst>
                                      </p:cBhvr>
                                      <p:to>
                                        <p:strVal val="visible"/>
                                      </p:to>
                                    </p:set>
                                    <p:animEffect transition="in" filter="dissolve">
                                      <p:cBhvr>
                                        <p:cTn dur="500" id="31"/>
                                        <p:tgtEl>
                                          <p:spTgt spid="1048764"/>
                                        </p:tgtEl>
                                      </p:cBhvr>
                                    </p:animEffect>
                                  </p:childTnLst>
                                </p:cTn>
                              </p:par>
                              <p:par>
                                <p:cTn fill="hold" grpId="0" id="32" nodeType="withEffect" presetClass="entr" presetID="9" presetSubtype="0">
                                  <p:stCondLst>
                                    <p:cond delay="0"/>
                                  </p:stCondLst>
                                  <p:childTnLst>
                                    <p:set>
                                      <p:cBhvr>
                                        <p:cTn dur="1" fill="hold" id="33">
                                          <p:stCondLst>
                                            <p:cond delay="0"/>
                                          </p:stCondLst>
                                        </p:cTn>
                                        <p:tgtEl>
                                          <p:spTgt spid="1048765"/>
                                        </p:tgtEl>
                                        <p:attrNameLst>
                                          <p:attrName>style.visibility</p:attrName>
                                        </p:attrNameLst>
                                      </p:cBhvr>
                                      <p:to>
                                        <p:strVal val="visible"/>
                                      </p:to>
                                    </p:set>
                                    <p:animEffect transition="in" filter="dissolve">
                                      <p:cBhvr>
                                        <p:cTn dur="500" id="34"/>
                                        <p:tgtEl>
                                          <p:spTgt spid="1048765"/>
                                        </p:tgtEl>
                                      </p:cBhvr>
                                    </p:animEffect>
                                  </p:childTnLst>
                                </p:cTn>
                              </p:par>
                              <p:par>
                                <p:cTn fill="hold" id="35" nodeType="withEffect" presetClass="entr" presetID="9" presetSubtype="0">
                                  <p:stCondLst>
                                    <p:cond delay="0"/>
                                  </p:stCondLst>
                                  <p:childTnLst>
                                    <p:set>
                                      <p:cBhvr>
                                        <p:cTn dur="1" fill="hold" id="36">
                                          <p:stCondLst>
                                            <p:cond delay="0"/>
                                          </p:stCondLst>
                                        </p:cTn>
                                        <p:tgtEl>
                                          <p:spTgt spid="1048766"/>
                                        </p:tgtEl>
                                        <p:attrNameLst>
                                          <p:attrName>style.visibility</p:attrName>
                                        </p:attrNameLst>
                                      </p:cBhvr>
                                      <p:to>
                                        <p:strVal val="visible"/>
                                      </p:to>
                                    </p:set>
                                    <p:animEffect transition="in" filter="dissolve">
                                      <p:cBhvr>
                                        <p:cTn dur="500" id="37"/>
                                        <p:tgtEl>
                                          <p:spTgt spid="1048766"/>
                                        </p:tgtEl>
                                      </p:cBhvr>
                                    </p:animEffect>
                                  </p:childTnLst>
                                </p:cTn>
                              </p:par>
                              <p:par>
                                <p:cTn fill="hold" grpId="0" id="38" nodeType="withEffect" presetClass="entr" presetID="9" presetSubtype="0">
                                  <p:stCondLst>
                                    <p:cond delay="0"/>
                                  </p:stCondLst>
                                  <p:childTnLst>
                                    <p:set>
                                      <p:cBhvr>
                                        <p:cTn dur="1" fill="hold" id="39">
                                          <p:stCondLst>
                                            <p:cond delay="0"/>
                                          </p:stCondLst>
                                        </p:cTn>
                                        <p:tgtEl>
                                          <p:spTgt spid="1048767"/>
                                        </p:tgtEl>
                                        <p:attrNameLst>
                                          <p:attrName>style.visibility</p:attrName>
                                        </p:attrNameLst>
                                      </p:cBhvr>
                                      <p:to>
                                        <p:strVal val="visible"/>
                                      </p:to>
                                    </p:set>
                                    <p:animEffect transition="in" filter="dissolve">
                                      <p:cBhvr>
                                        <p:cTn dur="500" id="40"/>
                                        <p:tgtEl>
                                          <p:spTgt spid="1048767"/>
                                        </p:tgtEl>
                                      </p:cBhvr>
                                    </p:animEffect>
                                  </p:childTnLst>
                                </p:cTn>
                              </p:par>
                              <p:par>
                                <p:cTn fill="hold" grpId="0" id="41" nodeType="withEffect" presetClass="entr" presetID="9" presetSubtype="0">
                                  <p:stCondLst>
                                    <p:cond delay="0"/>
                                  </p:stCondLst>
                                  <p:childTnLst>
                                    <p:set>
                                      <p:cBhvr>
                                        <p:cTn dur="1" fill="hold" id="42">
                                          <p:stCondLst>
                                            <p:cond delay="0"/>
                                          </p:stCondLst>
                                        </p:cTn>
                                        <p:tgtEl>
                                          <p:spTgt spid="1048768"/>
                                        </p:tgtEl>
                                        <p:attrNameLst>
                                          <p:attrName>style.visibility</p:attrName>
                                        </p:attrNameLst>
                                      </p:cBhvr>
                                      <p:to>
                                        <p:strVal val="visible"/>
                                      </p:to>
                                    </p:set>
                                    <p:animEffect transition="in" filter="dissolve">
                                      <p:cBhvr>
                                        <p:cTn dur="500" id="43"/>
                                        <p:tgtEl>
                                          <p:spTgt spid="1048768"/>
                                        </p:tgtEl>
                                      </p:cBhvr>
                                    </p:animEffect>
                                  </p:childTnLst>
                                </p:cTn>
                              </p:par>
                              <p:par>
                                <p:cTn fill="hold" id="44" nodeType="withEffect" presetClass="entr" presetID="9" presetSubtype="0">
                                  <p:stCondLst>
                                    <p:cond delay="0"/>
                                  </p:stCondLst>
                                  <p:childTnLst>
                                    <p:set>
                                      <p:cBhvr>
                                        <p:cTn dur="1" fill="hold" id="45">
                                          <p:stCondLst>
                                            <p:cond delay="0"/>
                                          </p:stCondLst>
                                        </p:cTn>
                                        <p:tgtEl>
                                          <p:spTgt spid="1048770"/>
                                        </p:tgtEl>
                                        <p:attrNameLst>
                                          <p:attrName>style.visibility</p:attrName>
                                        </p:attrNameLst>
                                      </p:cBhvr>
                                      <p:to>
                                        <p:strVal val="visible"/>
                                      </p:to>
                                    </p:set>
                                    <p:animEffect transition="in" filter="dissolve">
                                      <p:cBhvr>
                                        <p:cTn dur="500" id="46"/>
                                        <p:tgtEl>
                                          <p:spTgt spid="1048770"/>
                                        </p:tgtEl>
                                      </p:cBhvr>
                                    </p:animEffect>
                                  </p:childTnLst>
                                </p:cTn>
                              </p:par>
                              <p:par>
                                <p:cTn fill="hold" id="47" nodeType="withEffect" presetClass="entr" presetID="9" presetSubtype="0">
                                  <p:stCondLst>
                                    <p:cond delay="0"/>
                                  </p:stCondLst>
                                  <p:childTnLst>
                                    <p:set>
                                      <p:cBhvr>
                                        <p:cTn dur="1" fill="hold" id="48">
                                          <p:stCondLst>
                                            <p:cond delay="0"/>
                                          </p:stCondLst>
                                        </p:cTn>
                                        <p:tgtEl>
                                          <p:spTgt spid="2097159"/>
                                        </p:tgtEl>
                                        <p:attrNameLst>
                                          <p:attrName>style.visibility</p:attrName>
                                        </p:attrNameLst>
                                      </p:cBhvr>
                                      <p:to>
                                        <p:strVal val="visible"/>
                                      </p:to>
                                    </p:set>
                                    <p:animEffect transition="in" filter="dissolve">
                                      <p:cBhvr>
                                        <p:cTn dur="500" id="49"/>
                                        <p:tgtEl>
                                          <p:spTgt spid="2097159"/>
                                        </p:tgtEl>
                                      </p:cBhvr>
                                    </p:animEffect>
                                  </p:childTnLst>
                                </p:cTn>
                              </p:par>
                              <p:par>
                                <p:cTn fill="hold" id="50" nodeType="withEffect" presetClass="entr" presetID="9" presetSubtype="0">
                                  <p:stCondLst>
                                    <p:cond delay="0"/>
                                  </p:stCondLst>
                                  <p:childTnLst>
                                    <p:set>
                                      <p:cBhvr>
                                        <p:cTn dur="1" fill="hold" id="51">
                                          <p:stCondLst>
                                            <p:cond delay="0"/>
                                          </p:stCondLst>
                                        </p:cTn>
                                        <p:tgtEl>
                                          <p:spTgt spid="2097160"/>
                                        </p:tgtEl>
                                        <p:attrNameLst>
                                          <p:attrName>style.visibility</p:attrName>
                                        </p:attrNameLst>
                                      </p:cBhvr>
                                      <p:to>
                                        <p:strVal val="visible"/>
                                      </p:to>
                                    </p:set>
                                    <p:animEffect transition="in" filter="dissolve">
                                      <p:cBhvr>
                                        <p:cTn dur="500" id="52"/>
                                        <p:tgtEl>
                                          <p:spTgt spid="2097160"/>
                                        </p:tgtEl>
                                      </p:cBhvr>
                                    </p:animEffect>
                                  </p:childTnLst>
                                </p:cTn>
                              </p:par>
                              <p:par>
                                <p:cTn fill="hold" id="53" nodeType="withEffect" presetClass="entr" presetID="9" presetSubtype="0">
                                  <p:stCondLst>
                                    <p:cond delay="0"/>
                                  </p:stCondLst>
                                  <p:childTnLst>
                                    <p:set>
                                      <p:cBhvr>
                                        <p:cTn dur="1" fill="hold" id="54">
                                          <p:stCondLst>
                                            <p:cond delay="0"/>
                                          </p:stCondLst>
                                        </p:cTn>
                                        <p:tgtEl>
                                          <p:spTgt spid="2097161"/>
                                        </p:tgtEl>
                                        <p:attrNameLst>
                                          <p:attrName>style.visibility</p:attrName>
                                        </p:attrNameLst>
                                      </p:cBhvr>
                                      <p:to>
                                        <p:strVal val="visible"/>
                                      </p:to>
                                    </p:set>
                                    <p:animEffect transition="in" filter="dissolve">
                                      <p:cBhvr>
                                        <p:cTn dur="500" id="55"/>
                                        <p:tgtEl>
                                          <p:spTgt spid="2097161"/>
                                        </p:tgtEl>
                                      </p:cBhvr>
                                    </p:animEffect>
                                  </p:childTnLst>
                                </p:cTn>
                              </p:par>
                              <p:par>
                                <p:cTn fill="hold" id="56" nodeType="withEffect" presetClass="entr" presetID="9" presetSubtype="0">
                                  <p:stCondLst>
                                    <p:cond delay="0"/>
                                  </p:stCondLst>
                                  <p:childTnLst>
                                    <p:set>
                                      <p:cBhvr>
                                        <p:cTn dur="1" fill="hold" id="57">
                                          <p:stCondLst>
                                            <p:cond delay="0"/>
                                          </p:stCondLst>
                                        </p:cTn>
                                        <p:tgtEl>
                                          <p:spTgt spid="2097162"/>
                                        </p:tgtEl>
                                        <p:attrNameLst>
                                          <p:attrName>style.visibility</p:attrName>
                                        </p:attrNameLst>
                                      </p:cBhvr>
                                      <p:to>
                                        <p:strVal val="visible"/>
                                      </p:to>
                                    </p:set>
                                    <p:animEffect transition="in" filter="dissolve">
                                      <p:cBhvr>
                                        <p:cTn dur="500" id="58"/>
                                        <p:tgtEl>
                                          <p:spTgt spid="2097162"/>
                                        </p:tgtEl>
                                      </p:cBhvr>
                                    </p:animEffect>
                                  </p:childTnLst>
                                </p:cTn>
                              </p:par>
                            </p:childTnLst>
                          </p:cTn>
                        </p:par>
                      </p:childTnLst>
                    </p:cTn>
                  </p:par>
                  <p:par>
                    <p:cTn fill="hold" id="59" nodeType="clickPar">
                      <p:stCondLst>
                        <p:cond delay="indefinite"/>
                      </p:stCondLst>
                      <p:childTnLst>
                        <p:par>
                          <p:cTn fill="hold" id="60" nodeType="withGroup">
                            <p:stCondLst>
                              <p:cond delay="0"/>
                            </p:stCondLst>
                            <p:childTnLst>
                              <p:par>
                                <p:cTn fill="hold" id="61" nodeType="clickEffect" presetClass="entr" presetID="9" presetSubtype="0">
                                  <p:stCondLst>
                                    <p:cond delay="0"/>
                                  </p:stCondLst>
                                  <p:childTnLst>
                                    <p:set>
                                      <p:cBhvr>
                                        <p:cTn dur="1" fill="hold" id="62">
                                          <p:stCondLst>
                                            <p:cond delay="0"/>
                                          </p:stCondLst>
                                        </p:cTn>
                                        <p:tgtEl>
                                          <p:spTgt spid="2097163"/>
                                        </p:tgtEl>
                                        <p:attrNameLst>
                                          <p:attrName>style.visibility</p:attrName>
                                        </p:attrNameLst>
                                      </p:cBhvr>
                                      <p:to>
                                        <p:strVal val="visible"/>
                                      </p:to>
                                    </p:set>
                                    <p:animEffect transition="in" filter="dissolve">
                                      <p:cBhvr>
                                        <p:cTn dur="500" id="63"/>
                                        <p:tgtEl>
                                          <p:spTgt spid="20971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63" grpId="0" uiExpand="0" build="whole"/>
      <p:bldP spid="1048765" grpId="0" uiExpand="0" build="whole"/>
      <p:bldP spid="1048767" grpId="0" uiExpand="0" build="whole"/>
      <p:bldP spid="1048768" grpId="0" uiExpand="0" build="whole"/>
    </p:bldLst>
  </p:timing>
</p:sld>
</file>

<file path=ppt/slides/slide22.xml><?xml version="1.0" encoding="utf-8"?>
<p:sld xmlns:a="http://schemas.openxmlformats.org/drawingml/2006/main" xmlns:r="http://schemas.openxmlformats.org/officeDocument/2006/relationships" xmlns:p="http://schemas.openxmlformats.org/presentationml/2006/main" showMasterSp="1">
  <p:cSld>
    <p:spTree>
      <p:nvGrpSpPr>
        <p:cNvPr id="76" name=""/>
        <p:cNvGrpSpPr/>
        <p:nvPr/>
      </p:nvGrpSpPr>
      <p:grpSpPr>
        <a:xfrm rot="0">
          <a:off x="0" y="0"/>
          <a:ext cx="0" cy="0"/>
          <a:chOff x="0" y="0"/>
          <a:chExt cx="0" cy="0"/>
        </a:xfrm>
      </p:grpSpPr>
      <p:sp>
        <p:nvSpPr>
          <p:cNvPr id="1048771" name=""/>
          <p:cNvSpPr/>
          <p:nvPr>
            <p:ph type="ctrTitle" sz="full" idx="0"/>
          </p:nvPr>
        </p:nvSpPr>
        <p:spPr>
          <a:xfrm rot="0">
            <a:off x="822325" y="758825"/>
            <a:ext cx="7543800" cy="3565525"/>
          </a:xfrm>
          <a:prstGeom prst="rect"/>
          <a:noFill/>
          <a:ln>
            <a:noFill/>
          </a:ln>
        </p:spPr>
        <p:txBody>
          <a:bodyPr anchor="b" bIns="45720" lIns="91440" rIns="91440" tIns="45720" vert="horz"/>
          <a:lstStyle>
            <a:lvl1pPr algn="l">
              <a:defRPr sz="4800"/>
            </a:lvl1pPr>
          </a:lstStyle>
          <a:p>
            <a:pPr lvl="0"/>
            <a:r>
              <a:rPr altLang="id-ID" sz="8000" lang="id-ID">
                <a:solidFill>
                  <a:schemeClr val="dk1"/>
                </a:solidFill>
              </a:rPr>
              <a:t>EXTRANET</a:t>
            </a:r>
          </a:p>
        </p:txBody>
      </p:sp>
    </p:spTree>
  </p:cSld>
  <p:clrMapOvr>
    <a:masterClrMapping/>
  </p:clrMapOvr>
  <p:timing/>
</p:sld>
</file>

<file path=ppt/slides/slide23.xml><?xml version="1.0" encoding="utf-8"?>
<p:sld xmlns:a="http://schemas.openxmlformats.org/drawingml/2006/main" xmlns:r="http://schemas.openxmlformats.org/officeDocument/2006/relationships" xmlns:p="http://schemas.openxmlformats.org/presentationml/2006/main" showMasterSp="1">
  <p:cSld>
    <p:spTree>
      <p:nvGrpSpPr>
        <p:cNvPr id="77" name=""/>
        <p:cNvGrpSpPr/>
        <p:nvPr/>
      </p:nvGrpSpPr>
      <p:grpSpPr>
        <a:xfrm rot="0">
          <a:off x="0" y="0"/>
          <a:ext cx="0" cy="0"/>
          <a:chOff x="0" y="0"/>
          <a:chExt cx="0" cy="0"/>
        </a:xfrm>
      </p:grpSpPr>
      <p:sp>
        <p:nvSpPr>
          <p:cNvPr id="1048772" name=""/>
          <p:cNvSpPr/>
          <p:nvPr>
            <p:ph type="title" sz="full" idx="0"/>
          </p:nvPr>
        </p:nvSpPr>
        <p:spPr>
          <a:xfrm rot="0">
            <a:off x="333375" y="333375"/>
            <a:ext cx="8229600" cy="1247775"/>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sz="2600" lang="en-US">
                <a:effectLst>
                  <a:outerShdw algn="tl" blurRad="38100" dir="2700000" dist="38100">
                    <a:srgbClr val="C0C0C0"/>
                  </a:outerShdw>
                </a:effectLst>
                <a:latin typeface="Calibri" pitchFamily="34" charset="0"/>
              </a:rPr>
              <a:t>Extranet menghubungkan perusahaan,pelanggan,pemasok dan mitra kerja</a:t>
            </a:r>
          </a:p>
        </p:txBody>
      </p:sp>
      <p:sp>
        <p:nvSpPr>
          <p:cNvPr id="1048773" name=""/>
          <p:cNvSpPr txBox="1"/>
          <p:nvPr/>
        </p:nvSpPr>
        <p:spPr>
          <a:xfrm rot="0">
            <a:off x="3733800" y="4648200"/>
            <a:ext cx="14478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intranet</a:t>
            </a:r>
          </a:p>
        </p:txBody>
      </p:sp>
      <p:sp>
        <p:nvSpPr>
          <p:cNvPr id="1048774" name=""/>
          <p:cNvSpPr txBox="1"/>
          <p:nvPr/>
        </p:nvSpPr>
        <p:spPr>
          <a:xfrm rot="0">
            <a:off x="914400" y="2300287"/>
            <a:ext cx="16764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perusahaan</a:t>
            </a:r>
          </a:p>
        </p:txBody>
      </p:sp>
      <p:sp>
        <p:nvSpPr>
          <p:cNvPr id="1048775" name=""/>
          <p:cNvSpPr txBox="1"/>
          <p:nvPr/>
        </p:nvSpPr>
        <p:spPr>
          <a:xfrm rot="0">
            <a:off x="1219200" y="5029200"/>
            <a:ext cx="12192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pemasok</a:t>
            </a:r>
          </a:p>
        </p:txBody>
      </p:sp>
      <p:sp>
        <p:nvSpPr>
          <p:cNvPr id="1048776" name=""/>
          <p:cNvSpPr txBox="1"/>
          <p:nvPr/>
        </p:nvSpPr>
        <p:spPr>
          <a:xfrm rot="0">
            <a:off x="6400800" y="2286000"/>
            <a:ext cx="16764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  pelanggan</a:t>
            </a:r>
          </a:p>
        </p:txBody>
      </p:sp>
      <p:sp>
        <p:nvSpPr>
          <p:cNvPr id="1048777" name=""/>
          <p:cNvSpPr txBox="1"/>
          <p:nvPr/>
        </p:nvSpPr>
        <p:spPr>
          <a:xfrm rot="0">
            <a:off x="6419850" y="5029200"/>
            <a:ext cx="16764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Mitra kerja</a:t>
            </a:r>
          </a:p>
        </p:txBody>
      </p:sp>
      <p:sp>
        <p:nvSpPr>
          <p:cNvPr id="1048778" name=""/>
          <p:cNvSpPr/>
          <p:nvPr/>
        </p:nvSpPr>
        <p:spPr>
          <a:xfrm rot="0">
            <a:off x="2667000" y="2590800"/>
            <a:ext cx="1143000" cy="990600"/>
          </a:xfrm>
          <a:prstGeom prst="line"/>
          <a:noFill/>
          <a:ln w="9525" cap="flat" cmpd="sng">
            <a:solidFill>
              <a:schemeClr val="dk1">
                <a:alpha val="100000"/>
              </a:schemeClr>
            </a:solidFill>
            <a:prstDash val="solid"/>
            <a:round/>
          </a:ln>
        </p:spPr>
      </p:sp>
      <p:sp>
        <p:nvSpPr>
          <p:cNvPr id="1048779" name=""/>
          <p:cNvSpPr/>
          <p:nvPr/>
        </p:nvSpPr>
        <p:spPr>
          <a:xfrm rot="0" flipH="1">
            <a:off x="5076825" y="2590800"/>
            <a:ext cx="1295400" cy="990600"/>
          </a:xfrm>
          <a:prstGeom prst="line"/>
          <a:noFill/>
          <a:ln w="9525" cap="flat" cmpd="sng">
            <a:solidFill>
              <a:schemeClr val="dk1">
                <a:alpha val="100000"/>
              </a:schemeClr>
            </a:solidFill>
            <a:prstDash val="solid"/>
            <a:round/>
          </a:ln>
        </p:spPr>
      </p:sp>
      <p:sp>
        <p:nvSpPr>
          <p:cNvPr id="1048780" name=""/>
          <p:cNvSpPr/>
          <p:nvPr/>
        </p:nvSpPr>
        <p:spPr>
          <a:xfrm rot="0" flipH="1" flipV="1">
            <a:off x="5167312" y="4038600"/>
            <a:ext cx="1219200" cy="914400"/>
          </a:xfrm>
          <a:prstGeom prst="line"/>
          <a:noFill/>
          <a:ln w="9525" cap="flat" cmpd="sng">
            <a:solidFill>
              <a:schemeClr val="dk1">
                <a:alpha val="100000"/>
              </a:schemeClr>
            </a:solidFill>
            <a:prstDash val="solid"/>
            <a:round/>
          </a:ln>
        </p:spPr>
      </p:sp>
      <p:sp>
        <p:nvSpPr>
          <p:cNvPr id="1048781" name=""/>
          <p:cNvSpPr/>
          <p:nvPr/>
        </p:nvSpPr>
        <p:spPr>
          <a:xfrm rot="0" flipV="1">
            <a:off x="2562225" y="4038600"/>
            <a:ext cx="1247775" cy="804862"/>
          </a:xfrm>
          <a:prstGeom prst="line"/>
          <a:noFill/>
          <a:ln w="9525" cap="flat" cmpd="sng">
            <a:solidFill>
              <a:schemeClr val="dk1">
                <a:alpha val="100000"/>
              </a:schemeClr>
            </a:solidFill>
            <a:prstDash val="solid"/>
            <a:round/>
          </a:ln>
        </p:spPr>
      </p:sp>
      <p:sp>
        <p:nvSpPr>
          <p:cNvPr id="1048782" name=""/>
          <p:cNvSpPr/>
          <p:nvPr/>
        </p:nvSpPr>
        <p:spPr>
          <a:xfrm rot="0">
            <a:off x="609600" y="1828800"/>
            <a:ext cx="2057400" cy="1447800"/>
          </a:xfrm>
          <a:prstGeom prst="rect"/>
          <a:noFill/>
          <a:ln w="9525" cap="flat" cmpd="sng">
            <a:solidFill>
              <a:schemeClr val="dk1">
                <a:alpha val="100000"/>
              </a:schemeClr>
            </a:solidFill>
            <a:prstDash val="solid"/>
            <a:round/>
          </a:ln>
        </p:spPr>
        <p:txBody>
          <a:bodyPr anchor="ctr" bIns="45720" lIns="91440" rIns="91440" tIns="45720" vert="horz" wrap="none"/>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endParaRPr altLang="en-US" lang="id-ID">
              <a:latin typeface="Calibri" pitchFamily="34" charset="0"/>
            </a:endParaRPr>
          </a:p>
        </p:txBody>
      </p:sp>
      <p:sp>
        <p:nvSpPr>
          <p:cNvPr id="1048783" name=""/>
          <p:cNvSpPr/>
          <p:nvPr/>
        </p:nvSpPr>
        <p:spPr>
          <a:xfrm rot="0">
            <a:off x="6400800" y="4267200"/>
            <a:ext cx="2057400" cy="1447800"/>
          </a:xfrm>
          <a:prstGeom prst="rect"/>
          <a:noFill/>
          <a:ln w="9525" cap="flat" cmpd="sng">
            <a:solidFill>
              <a:schemeClr val="dk1">
                <a:alpha val="100000"/>
              </a:schemeClr>
            </a:solidFill>
            <a:prstDash val="solid"/>
            <a:round/>
          </a:ln>
        </p:spPr>
        <p:txBody>
          <a:bodyPr anchor="ctr" bIns="45720" lIns="91440" rIns="91440" tIns="45720" vert="horz" wrap="none"/>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endParaRPr altLang="en-US" lang="id-ID">
              <a:latin typeface="Calibri" pitchFamily="34" charset="0"/>
            </a:endParaRPr>
          </a:p>
        </p:txBody>
      </p:sp>
      <p:sp>
        <p:nvSpPr>
          <p:cNvPr id="1048784" name=""/>
          <p:cNvSpPr/>
          <p:nvPr/>
        </p:nvSpPr>
        <p:spPr>
          <a:xfrm rot="0">
            <a:off x="6400800" y="1909762"/>
            <a:ext cx="2057400" cy="1447800"/>
          </a:xfrm>
          <a:prstGeom prst="rect"/>
          <a:noFill/>
          <a:ln w="9525" cap="flat" cmpd="sng">
            <a:solidFill>
              <a:schemeClr val="dk1">
                <a:alpha val="100000"/>
              </a:schemeClr>
            </a:solidFill>
            <a:prstDash val="solid"/>
            <a:round/>
          </a:ln>
        </p:spPr>
        <p:txBody>
          <a:bodyPr anchor="ctr" bIns="45720" lIns="91440" rIns="91440" tIns="45720" vert="horz" wrap="none"/>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endParaRPr altLang="en-US" lang="id-ID">
              <a:latin typeface="Calibri" pitchFamily="34" charset="0"/>
            </a:endParaRPr>
          </a:p>
        </p:txBody>
      </p:sp>
      <p:sp>
        <p:nvSpPr>
          <p:cNvPr id="1048785" name=""/>
          <p:cNvSpPr/>
          <p:nvPr/>
        </p:nvSpPr>
        <p:spPr>
          <a:xfrm rot="0">
            <a:off x="533400" y="4648200"/>
            <a:ext cx="2057400" cy="1447800"/>
          </a:xfrm>
          <a:prstGeom prst="rect"/>
          <a:noFill/>
          <a:ln w="9525" cap="flat" cmpd="sng">
            <a:solidFill>
              <a:schemeClr val="dk1">
                <a:alpha val="100000"/>
              </a:schemeClr>
            </a:solidFill>
            <a:prstDash val="solid"/>
            <a:round/>
          </a:ln>
        </p:spPr>
        <p:txBody>
          <a:bodyPr anchor="ctr" bIns="45720" lIns="91440" rIns="91440" tIns="45720" vert="horz" wrap="none"/>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endParaRPr altLang="en-US" lang="id-ID">
              <a:latin typeface="Calibri" pitchFamily="34" charset="0"/>
            </a:endParaRPr>
          </a:p>
        </p:txBody>
      </p:sp>
      <p:pic>
        <p:nvPicPr>
          <p:cNvPr id="2097164" name="" descr="hu"/>
          <p:cNvPicPr>
            <a:picLocks/>
          </p:cNvPicPr>
          <p:nvPr/>
        </p:nvPicPr>
        <p:blipFill>
          <a:blip xmlns:r="http://schemas.openxmlformats.org/officeDocument/2006/relationships" r:embed="rId1"/>
          <a:srcRect l="0" t="0" r="0" b="0"/>
          <a:stretch>
            <a:fillRect/>
          </a:stretch>
        </p:blipFill>
        <p:spPr>
          <a:xfrm rot="0">
            <a:off x="3733800" y="3276600"/>
            <a:ext cx="1428750" cy="1285875"/>
          </a:xfrm>
          <a:prstGeom prst="rect"/>
          <a:noFill/>
          <a:ln>
            <a:noFill/>
          </a:ln>
        </p:spPr>
      </p:pic>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grpId="0" id="5" nodeType="clickEffect" presetClass="entr" presetID="9" presetSubtype="0">
                                  <p:stCondLst>
                                    <p:cond delay="0"/>
                                  </p:stCondLst>
                                  <p:childTnLst>
                                    <p:set>
                                      <p:cBhvr>
                                        <p:cTn dur="1" fill="hold" id="6">
                                          <p:stCondLst>
                                            <p:cond delay="0"/>
                                          </p:stCondLst>
                                        </p:cTn>
                                        <p:tgtEl>
                                          <p:spTgt spid="1048772"/>
                                        </p:tgtEl>
                                        <p:attrNameLst>
                                          <p:attrName>style.visibility</p:attrName>
                                        </p:attrNameLst>
                                      </p:cBhvr>
                                      <p:to>
                                        <p:strVal val="visible"/>
                                      </p:to>
                                    </p:set>
                                    <p:animEffect transition="in" filter="dissolve">
                                      <p:cBhvr>
                                        <p:cTn dur="500" id="7"/>
                                        <p:tgtEl>
                                          <p:spTgt spid="1048772"/>
                                        </p:tgtEl>
                                      </p:cBhvr>
                                    </p:animEffect>
                                  </p:childTnLst>
                                </p:cTn>
                              </p:par>
                              <p:par>
                                <p:cTn fill="hold" grpId="0" id="8" nodeType="withEffect" presetClass="entr" presetID="9" presetSubtype="0">
                                  <p:stCondLst>
                                    <p:cond delay="0"/>
                                  </p:stCondLst>
                                  <p:childTnLst>
                                    <p:set>
                                      <p:cBhvr>
                                        <p:cTn dur="1" fill="hold" id="9">
                                          <p:stCondLst>
                                            <p:cond delay="0"/>
                                          </p:stCondLst>
                                        </p:cTn>
                                        <p:tgtEl>
                                          <p:spTgt spid="1048773"/>
                                        </p:tgtEl>
                                        <p:attrNameLst>
                                          <p:attrName>style.visibility</p:attrName>
                                        </p:attrNameLst>
                                      </p:cBhvr>
                                      <p:to>
                                        <p:strVal val="visible"/>
                                      </p:to>
                                    </p:set>
                                    <p:animEffect transition="in" filter="dissolve">
                                      <p:cBhvr>
                                        <p:cTn dur="500" id="10"/>
                                        <p:tgtEl>
                                          <p:spTgt spid="1048773"/>
                                        </p:tgtEl>
                                      </p:cBhvr>
                                    </p:animEffect>
                                  </p:childTnLst>
                                </p:cTn>
                              </p:par>
                              <p:par>
                                <p:cTn fill="hold" grpId="0" id="11" nodeType="withEffect" presetClass="entr" presetID="9" presetSubtype="0">
                                  <p:stCondLst>
                                    <p:cond delay="0"/>
                                  </p:stCondLst>
                                  <p:childTnLst>
                                    <p:set>
                                      <p:cBhvr>
                                        <p:cTn dur="1" fill="hold" id="12">
                                          <p:stCondLst>
                                            <p:cond delay="0"/>
                                          </p:stCondLst>
                                        </p:cTn>
                                        <p:tgtEl>
                                          <p:spTgt spid="1048774"/>
                                        </p:tgtEl>
                                        <p:attrNameLst>
                                          <p:attrName>style.visibility</p:attrName>
                                        </p:attrNameLst>
                                      </p:cBhvr>
                                      <p:to>
                                        <p:strVal val="visible"/>
                                      </p:to>
                                    </p:set>
                                    <p:animEffect transition="in" filter="dissolve">
                                      <p:cBhvr>
                                        <p:cTn dur="500" id="13"/>
                                        <p:tgtEl>
                                          <p:spTgt spid="1048774"/>
                                        </p:tgtEl>
                                      </p:cBhvr>
                                    </p:animEffect>
                                  </p:childTnLst>
                                </p:cTn>
                              </p:par>
                              <p:par>
                                <p:cTn fill="hold" grpId="0" id="14" nodeType="withEffect" presetClass="entr" presetID="9" presetSubtype="0">
                                  <p:stCondLst>
                                    <p:cond delay="0"/>
                                  </p:stCondLst>
                                  <p:childTnLst>
                                    <p:set>
                                      <p:cBhvr>
                                        <p:cTn dur="1" fill="hold" id="15">
                                          <p:stCondLst>
                                            <p:cond delay="0"/>
                                          </p:stCondLst>
                                        </p:cTn>
                                        <p:tgtEl>
                                          <p:spTgt spid="1048775"/>
                                        </p:tgtEl>
                                        <p:attrNameLst>
                                          <p:attrName>style.visibility</p:attrName>
                                        </p:attrNameLst>
                                      </p:cBhvr>
                                      <p:to>
                                        <p:strVal val="visible"/>
                                      </p:to>
                                    </p:set>
                                    <p:animEffect transition="in" filter="dissolve">
                                      <p:cBhvr>
                                        <p:cTn dur="500" id="16"/>
                                        <p:tgtEl>
                                          <p:spTgt spid="1048775"/>
                                        </p:tgtEl>
                                      </p:cBhvr>
                                    </p:animEffect>
                                  </p:childTnLst>
                                </p:cTn>
                              </p:par>
                              <p:par>
                                <p:cTn fill="hold" grpId="0" id="17" nodeType="withEffect" presetClass="entr" presetID="9" presetSubtype="0">
                                  <p:stCondLst>
                                    <p:cond delay="0"/>
                                  </p:stCondLst>
                                  <p:childTnLst>
                                    <p:set>
                                      <p:cBhvr>
                                        <p:cTn dur="1" fill="hold" id="18">
                                          <p:stCondLst>
                                            <p:cond delay="0"/>
                                          </p:stCondLst>
                                        </p:cTn>
                                        <p:tgtEl>
                                          <p:spTgt spid="1048776"/>
                                        </p:tgtEl>
                                        <p:attrNameLst>
                                          <p:attrName>style.visibility</p:attrName>
                                        </p:attrNameLst>
                                      </p:cBhvr>
                                      <p:to>
                                        <p:strVal val="visible"/>
                                      </p:to>
                                    </p:set>
                                    <p:animEffect transition="in" filter="dissolve">
                                      <p:cBhvr>
                                        <p:cTn dur="500" id="19"/>
                                        <p:tgtEl>
                                          <p:spTgt spid="1048776"/>
                                        </p:tgtEl>
                                      </p:cBhvr>
                                    </p:animEffect>
                                  </p:childTnLst>
                                </p:cTn>
                              </p:par>
                              <p:par>
                                <p:cTn fill="hold" grpId="0" id="20" nodeType="withEffect" presetClass="entr" presetID="9" presetSubtype="0">
                                  <p:stCondLst>
                                    <p:cond delay="0"/>
                                  </p:stCondLst>
                                  <p:childTnLst>
                                    <p:set>
                                      <p:cBhvr>
                                        <p:cTn dur="1" fill="hold" id="21">
                                          <p:stCondLst>
                                            <p:cond delay="0"/>
                                          </p:stCondLst>
                                        </p:cTn>
                                        <p:tgtEl>
                                          <p:spTgt spid="1048777"/>
                                        </p:tgtEl>
                                        <p:attrNameLst>
                                          <p:attrName>style.visibility</p:attrName>
                                        </p:attrNameLst>
                                      </p:cBhvr>
                                      <p:to>
                                        <p:strVal val="visible"/>
                                      </p:to>
                                    </p:set>
                                    <p:animEffect transition="in" filter="dissolve">
                                      <p:cBhvr>
                                        <p:cTn dur="500" id="22"/>
                                        <p:tgtEl>
                                          <p:spTgt spid="1048777"/>
                                        </p:tgtEl>
                                      </p:cBhvr>
                                    </p:animEffect>
                                  </p:childTnLst>
                                </p:cTn>
                              </p:par>
                              <p:par>
                                <p:cTn fill="hold" id="23" nodeType="withEffect" presetClass="entr" presetID="9" presetSubtype="0">
                                  <p:stCondLst>
                                    <p:cond delay="0"/>
                                  </p:stCondLst>
                                  <p:childTnLst>
                                    <p:set>
                                      <p:cBhvr>
                                        <p:cTn dur="1" fill="hold" id="24">
                                          <p:stCondLst>
                                            <p:cond delay="0"/>
                                          </p:stCondLst>
                                        </p:cTn>
                                        <p:tgtEl>
                                          <p:spTgt spid="1048778"/>
                                        </p:tgtEl>
                                        <p:attrNameLst>
                                          <p:attrName>style.visibility</p:attrName>
                                        </p:attrNameLst>
                                      </p:cBhvr>
                                      <p:to>
                                        <p:strVal val="visible"/>
                                      </p:to>
                                    </p:set>
                                    <p:animEffect transition="in" filter="dissolve">
                                      <p:cBhvr>
                                        <p:cTn dur="500" id="25"/>
                                        <p:tgtEl>
                                          <p:spTgt spid="1048778"/>
                                        </p:tgtEl>
                                      </p:cBhvr>
                                    </p:animEffect>
                                  </p:childTnLst>
                                </p:cTn>
                              </p:par>
                              <p:par>
                                <p:cTn fill="hold" id="26" nodeType="withEffect" presetClass="entr" presetID="9" presetSubtype="0">
                                  <p:stCondLst>
                                    <p:cond delay="0"/>
                                  </p:stCondLst>
                                  <p:childTnLst>
                                    <p:set>
                                      <p:cBhvr>
                                        <p:cTn dur="1" fill="hold" id="27">
                                          <p:stCondLst>
                                            <p:cond delay="0"/>
                                          </p:stCondLst>
                                        </p:cTn>
                                        <p:tgtEl>
                                          <p:spTgt spid="1048779"/>
                                        </p:tgtEl>
                                        <p:attrNameLst>
                                          <p:attrName>style.visibility</p:attrName>
                                        </p:attrNameLst>
                                      </p:cBhvr>
                                      <p:to>
                                        <p:strVal val="visible"/>
                                      </p:to>
                                    </p:set>
                                    <p:animEffect transition="in" filter="dissolve">
                                      <p:cBhvr>
                                        <p:cTn dur="500" id="28"/>
                                        <p:tgtEl>
                                          <p:spTgt spid="1048779"/>
                                        </p:tgtEl>
                                      </p:cBhvr>
                                    </p:animEffect>
                                  </p:childTnLst>
                                </p:cTn>
                              </p:par>
                              <p:par>
                                <p:cTn fill="hold" id="29" nodeType="withEffect" presetClass="entr" presetID="9" presetSubtype="0">
                                  <p:stCondLst>
                                    <p:cond delay="0"/>
                                  </p:stCondLst>
                                  <p:childTnLst>
                                    <p:set>
                                      <p:cBhvr>
                                        <p:cTn dur="1" fill="hold" id="30">
                                          <p:stCondLst>
                                            <p:cond delay="0"/>
                                          </p:stCondLst>
                                        </p:cTn>
                                        <p:tgtEl>
                                          <p:spTgt spid="1048780"/>
                                        </p:tgtEl>
                                        <p:attrNameLst>
                                          <p:attrName>style.visibility</p:attrName>
                                        </p:attrNameLst>
                                      </p:cBhvr>
                                      <p:to>
                                        <p:strVal val="visible"/>
                                      </p:to>
                                    </p:set>
                                    <p:animEffect transition="in" filter="dissolve">
                                      <p:cBhvr>
                                        <p:cTn dur="500" id="31"/>
                                        <p:tgtEl>
                                          <p:spTgt spid="1048780"/>
                                        </p:tgtEl>
                                      </p:cBhvr>
                                    </p:animEffect>
                                  </p:childTnLst>
                                </p:cTn>
                              </p:par>
                              <p:par>
                                <p:cTn fill="hold" id="32" nodeType="withEffect" presetClass="entr" presetID="9" presetSubtype="0">
                                  <p:stCondLst>
                                    <p:cond delay="0"/>
                                  </p:stCondLst>
                                  <p:childTnLst>
                                    <p:set>
                                      <p:cBhvr>
                                        <p:cTn dur="1" fill="hold" id="33">
                                          <p:stCondLst>
                                            <p:cond delay="0"/>
                                          </p:stCondLst>
                                        </p:cTn>
                                        <p:tgtEl>
                                          <p:spTgt spid="1048781"/>
                                        </p:tgtEl>
                                        <p:attrNameLst>
                                          <p:attrName>style.visibility</p:attrName>
                                        </p:attrNameLst>
                                      </p:cBhvr>
                                      <p:to>
                                        <p:strVal val="visible"/>
                                      </p:to>
                                    </p:set>
                                    <p:animEffect transition="in" filter="dissolve">
                                      <p:cBhvr>
                                        <p:cTn dur="500" id="34"/>
                                        <p:tgtEl>
                                          <p:spTgt spid="1048781"/>
                                        </p:tgtEl>
                                      </p:cBhvr>
                                    </p:animEffect>
                                  </p:childTnLst>
                                </p:cTn>
                              </p:par>
                              <p:par>
                                <p:cTn fill="hold" grpId="0" id="35" nodeType="withEffect" presetClass="entr" presetID="9" presetSubtype="0">
                                  <p:stCondLst>
                                    <p:cond delay="0"/>
                                  </p:stCondLst>
                                  <p:childTnLst>
                                    <p:set>
                                      <p:cBhvr>
                                        <p:cTn dur="1" fill="hold" id="36">
                                          <p:stCondLst>
                                            <p:cond delay="0"/>
                                          </p:stCondLst>
                                        </p:cTn>
                                        <p:tgtEl>
                                          <p:spTgt spid="1048782"/>
                                        </p:tgtEl>
                                        <p:attrNameLst>
                                          <p:attrName>style.visibility</p:attrName>
                                        </p:attrNameLst>
                                      </p:cBhvr>
                                      <p:to>
                                        <p:strVal val="visible"/>
                                      </p:to>
                                    </p:set>
                                    <p:animEffect transition="in" filter="dissolve">
                                      <p:cBhvr>
                                        <p:cTn dur="500" id="37"/>
                                        <p:tgtEl>
                                          <p:spTgt spid="1048782"/>
                                        </p:tgtEl>
                                      </p:cBhvr>
                                    </p:animEffect>
                                  </p:childTnLst>
                                </p:cTn>
                              </p:par>
                              <p:par>
                                <p:cTn fill="hold" grpId="0" id="38" nodeType="withEffect" presetClass="entr" presetID="9" presetSubtype="0">
                                  <p:stCondLst>
                                    <p:cond delay="0"/>
                                  </p:stCondLst>
                                  <p:childTnLst>
                                    <p:set>
                                      <p:cBhvr>
                                        <p:cTn dur="1" fill="hold" id="39">
                                          <p:stCondLst>
                                            <p:cond delay="0"/>
                                          </p:stCondLst>
                                        </p:cTn>
                                        <p:tgtEl>
                                          <p:spTgt spid="1048783"/>
                                        </p:tgtEl>
                                        <p:attrNameLst>
                                          <p:attrName>style.visibility</p:attrName>
                                        </p:attrNameLst>
                                      </p:cBhvr>
                                      <p:to>
                                        <p:strVal val="visible"/>
                                      </p:to>
                                    </p:set>
                                    <p:animEffect transition="in" filter="dissolve">
                                      <p:cBhvr>
                                        <p:cTn dur="500" id="40"/>
                                        <p:tgtEl>
                                          <p:spTgt spid="1048783"/>
                                        </p:tgtEl>
                                      </p:cBhvr>
                                    </p:animEffect>
                                  </p:childTnLst>
                                </p:cTn>
                              </p:par>
                              <p:par>
                                <p:cTn fill="hold" grpId="0" id="41" nodeType="withEffect" presetClass="entr" presetID="9" presetSubtype="0">
                                  <p:stCondLst>
                                    <p:cond delay="0"/>
                                  </p:stCondLst>
                                  <p:childTnLst>
                                    <p:set>
                                      <p:cBhvr>
                                        <p:cTn dur="1" fill="hold" id="42">
                                          <p:stCondLst>
                                            <p:cond delay="0"/>
                                          </p:stCondLst>
                                        </p:cTn>
                                        <p:tgtEl>
                                          <p:spTgt spid="1048784"/>
                                        </p:tgtEl>
                                        <p:attrNameLst>
                                          <p:attrName>style.visibility</p:attrName>
                                        </p:attrNameLst>
                                      </p:cBhvr>
                                      <p:to>
                                        <p:strVal val="visible"/>
                                      </p:to>
                                    </p:set>
                                    <p:animEffect transition="in" filter="dissolve">
                                      <p:cBhvr>
                                        <p:cTn dur="500" id="43"/>
                                        <p:tgtEl>
                                          <p:spTgt spid="1048784"/>
                                        </p:tgtEl>
                                      </p:cBhvr>
                                    </p:animEffect>
                                  </p:childTnLst>
                                </p:cTn>
                              </p:par>
                              <p:par>
                                <p:cTn fill="hold" grpId="0" id="44" nodeType="withEffect" presetClass="entr" presetID="9" presetSubtype="0">
                                  <p:stCondLst>
                                    <p:cond delay="0"/>
                                  </p:stCondLst>
                                  <p:childTnLst>
                                    <p:set>
                                      <p:cBhvr>
                                        <p:cTn dur="1" fill="hold" id="45">
                                          <p:stCondLst>
                                            <p:cond delay="0"/>
                                          </p:stCondLst>
                                        </p:cTn>
                                        <p:tgtEl>
                                          <p:spTgt spid="1048785"/>
                                        </p:tgtEl>
                                        <p:attrNameLst>
                                          <p:attrName>style.visibility</p:attrName>
                                        </p:attrNameLst>
                                      </p:cBhvr>
                                      <p:to>
                                        <p:strVal val="visible"/>
                                      </p:to>
                                    </p:set>
                                    <p:animEffect transition="in" filter="dissolve">
                                      <p:cBhvr>
                                        <p:cTn dur="500" id="46"/>
                                        <p:tgtEl>
                                          <p:spTgt spid="1048785"/>
                                        </p:tgtEl>
                                      </p:cBhvr>
                                    </p:animEffect>
                                  </p:childTnLst>
                                </p:cTn>
                              </p:par>
                              <p:par>
                                <p:cTn fill="hold" id="47" nodeType="withEffect" presetClass="entr" presetID="9" presetSubtype="0">
                                  <p:stCondLst>
                                    <p:cond delay="0"/>
                                  </p:stCondLst>
                                  <p:childTnLst>
                                    <p:set>
                                      <p:cBhvr>
                                        <p:cTn dur="1" fill="hold" id="48">
                                          <p:stCondLst>
                                            <p:cond delay="0"/>
                                          </p:stCondLst>
                                        </p:cTn>
                                        <p:tgtEl>
                                          <p:spTgt spid="2097164"/>
                                        </p:tgtEl>
                                        <p:attrNameLst>
                                          <p:attrName>style.visibility</p:attrName>
                                        </p:attrNameLst>
                                      </p:cBhvr>
                                      <p:to>
                                        <p:strVal val="visible"/>
                                      </p:to>
                                    </p:set>
                                    <p:animEffect transition="in" filter="dissolve">
                                      <p:cBhvr>
                                        <p:cTn dur="500" id="49"/>
                                        <p:tgtEl>
                                          <p:spTgt spid="2097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72" grpId="0" uiExpand="0" build="whole"/>
      <p:bldP spid="1048773" grpId="0" uiExpand="0" build="whole"/>
      <p:bldP spid="1048774" grpId="0" uiExpand="0" build="whole"/>
      <p:bldP spid="1048775" grpId="0" uiExpand="0" build="whole"/>
      <p:bldP spid="1048776" grpId="0" uiExpand="0" build="whole"/>
      <p:bldP spid="1048777" grpId="0" uiExpand="0" build="whole"/>
      <p:bldP spid="1048782" grpId="0" uiExpand="0" build="whole" animBg="1"/>
      <p:bldP spid="1048783" grpId="0" uiExpand="0" build="whole" animBg="1"/>
      <p:bldP spid="1048784" grpId="0" uiExpand="0" build="whole" animBg="1"/>
      <p:bldP spid="1048785" grpId="0" uiExpand="0" build="whole"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1">
  <p:cSld>
    <p:spTree>
      <p:nvGrpSpPr>
        <p:cNvPr id="78" name=""/>
        <p:cNvGrpSpPr/>
        <p:nvPr/>
      </p:nvGrpSpPr>
      <p:grpSpPr>
        <a:xfrm rot="0">
          <a:off x="0" y="0"/>
          <a:ext cx="0" cy="0"/>
          <a:chOff x="0" y="0"/>
          <a:chExt cx="0" cy="0"/>
        </a:xfrm>
      </p:grpSpPr>
      <p:sp>
        <p:nvSpPr>
          <p:cNvPr id="1048786" name=""/>
          <p:cNvSpPr/>
          <p:nvPr>
            <p:ph type="title" sz="full" idx="0"/>
          </p:nvPr>
        </p:nvSpPr>
        <p:spPr>
          <a:xfrm rot="0">
            <a:off x="457200" y="152400"/>
            <a:ext cx="8229600" cy="1371600"/>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effectLst>
                  <a:outerShdw algn="tl" blurRad="38100" dir="2700000" dist="38100">
                    <a:srgbClr val="C0C0C0"/>
                  </a:outerShdw>
                </a:effectLst>
                <a:latin typeface="Calibri" pitchFamily="34" charset="0"/>
              </a:rPr>
              <a:t>Extranet</a:t>
            </a:r>
          </a:p>
        </p:txBody>
      </p:sp>
      <p:sp>
        <p:nvSpPr>
          <p:cNvPr id="1048787" name=""/>
          <p:cNvSpPr/>
          <p:nvPr>
            <p:ph sz="full" idx="1"/>
          </p:nvPr>
        </p:nvSpPr>
        <p:spPr>
          <a:xfrm rot="0">
            <a:off x="457200" y="1865312"/>
            <a:ext cx="8229600" cy="4443412"/>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buFont typeface="Wingdings" pitchFamily="2" charset="2"/>
              <a:buNone/>
            </a:pPr>
            <a:r>
              <a:rPr altLang="id-ID" sz="2400" lang="en-US">
                <a:solidFill>
                  <a:schemeClr val="dk1"/>
                </a:solidFill>
              </a:rPr>
              <a:t>		Extranet adalah jaringan privat yang menggunakan teknologi Internet dan sistem telekomunikasi publik untuk membentuk hubungan yang aman antara pemasok,</a:t>
            </a:r>
            <a:r>
              <a:rPr altLang="id-ID" sz="2400" lang="id-ID">
                <a:solidFill>
                  <a:schemeClr val="dk1"/>
                </a:solidFill>
              </a:rPr>
              <a:t> </a:t>
            </a:r>
            <a:r>
              <a:rPr altLang="id-ID" sz="2400" lang="en-US">
                <a:solidFill>
                  <a:schemeClr val="dk1"/>
                </a:solidFill>
              </a:rPr>
              <a:t>vendor,</a:t>
            </a:r>
            <a:r>
              <a:rPr altLang="id-ID" sz="2400" lang="id-ID">
                <a:solidFill>
                  <a:schemeClr val="dk1"/>
                </a:solidFill>
              </a:rPr>
              <a:t> </a:t>
            </a:r>
            <a:r>
              <a:rPr altLang="id-ID" sz="2400" lang="en-US">
                <a:solidFill>
                  <a:schemeClr val="dk1"/>
                </a:solidFill>
              </a:rPr>
              <a:t>mitra kerja,</a:t>
            </a:r>
            <a:r>
              <a:rPr altLang="id-ID" sz="2400" lang="id-ID">
                <a:solidFill>
                  <a:schemeClr val="dk1"/>
                </a:solidFill>
              </a:rPr>
              <a:t> </a:t>
            </a:r>
            <a:r>
              <a:rPr altLang="id-ID" sz="2400" lang="en-US">
                <a:solidFill>
                  <a:schemeClr val="dk1"/>
                </a:solidFill>
              </a:rPr>
              <a:t>pelanggan, dan pihak bisnis lainnya dalam rangka mendukung operasi bisnis atau pengaksesan informasi bisnis. Extranet dapat dipandang sebagai sebuah Intranet yang dapat diakses melalui pemakai yang berada di luar perusahaan. Dalam implementasinya, extranet dapat mengunakan hubungan internal yang aman ataupun Internet yang tak aman tetapi dilengkapi dengan enkripsi data. Cara pertama dapat diperoleh melalui </a:t>
            </a:r>
            <a:r>
              <a:rPr altLang="id-ID" sz="2400" i="1" lang="en-US">
                <a:solidFill>
                  <a:schemeClr val="dk1"/>
                </a:solidFill>
              </a:rPr>
              <a:t>virtual private network.</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id="5" nodeType="clickEffect" presetClass="entr" presetID="9" presetSubtype="0">
                                  <p:stCondLst>
                                    <p:cond delay="0"/>
                                  </p:stCondLst>
                                  <p:childTnLst>
                                    <p:set>
                                      <p:cBhvr>
                                        <p:cTn dur="1" fill="hold" id="6">
                                          <p:stCondLst>
                                            <p:cond delay="0"/>
                                          </p:stCondLst>
                                        </p:cTn>
                                        <p:tgtEl>
                                          <p:spTgt spid="1048787">
                                            <p:txEl>
                                              <p:charRg st="0" end="610"/>
                                            </p:txEl>
                                          </p:spTgt>
                                        </p:tgtEl>
                                        <p:attrNameLst>
                                          <p:attrName>style.visibility</p:attrName>
                                        </p:attrNameLst>
                                      </p:cBhvr>
                                      <p:to>
                                        <p:strVal val="visible"/>
                                      </p:to>
                                    </p:set>
                                    <p:animEffect transition="in" filter="dissolve">
                                      <p:cBhvr>
                                        <p:cTn dur="500" id="7"/>
                                        <p:tgtEl>
                                          <p:spTgt spid="1048787">
                                            <p:txEl>
                                              <p:charRg st="0" end="6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1">
  <p:cSld>
    <p:spTree>
      <p:nvGrpSpPr>
        <p:cNvPr id="79" name=""/>
        <p:cNvGrpSpPr/>
        <p:nvPr/>
      </p:nvGrpSpPr>
      <p:grpSpPr>
        <a:xfrm rot="0">
          <a:off x="0" y="0"/>
          <a:ext cx="0" cy="0"/>
          <a:chOff x="0" y="0"/>
          <a:chExt cx="0" cy="0"/>
        </a:xfrm>
      </p:grpSpPr>
      <p:sp>
        <p:nvSpPr>
          <p:cNvPr id="1048788" name=""/>
          <p:cNvSpPr/>
          <p:nvPr>
            <p:ph type="title" sz="full" idx="0"/>
          </p:nvPr>
        </p:nvSpPr>
        <p:spPr>
          <a:xfrm rot="0">
            <a:off x="457200" y="333375"/>
            <a:ext cx="8229600" cy="1150937"/>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latin typeface="Calibri" pitchFamily="34" charset="0"/>
              </a:rPr>
              <a:t>Fungsi Extranet</a:t>
            </a:r>
          </a:p>
        </p:txBody>
      </p:sp>
      <p:sp>
        <p:nvSpPr>
          <p:cNvPr id="1048789" name=""/>
          <p:cNvSpPr/>
          <p:nvPr>
            <p:ph sz="full" idx="1"/>
          </p:nvPr>
        </p:nvSpPr>
        <p:spPr>
          <a:xfrm rot="0">
            <a:off x="822325" y="1846262"/>
            <a:ext cx="7543800" cy="4022725"/>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indent="-446087" lvl="0" marL="446087">
              <a:spcAft>
                <a:spcPct val="0"/>
              </a:spcAft>
              <a:buFont typeface="Wingdings" pitchFamily="2" charset="2"/>
              <a:buChar char="q"/>
            </a:pPr>
            <a:r>
              <a:rPr altLang="id-ID" sz="2500" lang="en-US">
                <a:solidFill>
                  <a:schemeClr val="dk1"/>
                </a:solidFill>
              </a:rPr>
              <a:t>Pertukaran data dengan volume besar menggunakan EDI (</a:t>
            </a:r>
            <a:r>
              <a:rPr altLang="id-ID" sz="2500" i="1" lang="en-US">
                <a:solidFill>
                  <a:schemeClr val="dk1"/>
                </a:solidFill>
              </a:rPr>
              <a:t>Electronic Data Interchange</a:t>
            </a:r>
            <a:r>
              <a:rPr altLang="id-ID" sz="2500" lang="en-US">
                <a:solidFill>
                  <a:schemeClr val="dk1"/>
                </a:solidFill>
              </a:rPr>
              <a:t>)</a:t>
            </a:r>
          </a:p>
          <a:p>
            <a:pPr algn="just" indent="-446087" lvl="0" marL="446087">
              <a:spcAft>
                <a:spcPct val="0"/>
              </a:spcAft>
              <a:buFont typeface="Wingdings" pitchFamily="2" charset="2"/>
              <a:buChar char="q"/>
            </a:pPr>
            <a:r>
              <a:rPr altLang="id-ID" sz="2500" lang="en-US">
                <a:solidFill>
                  <a:schemeClr val="dk1"/>
                </a:solidFill>
              </a:rPr>
              <a:t>Berbagai katalog produk dengan pedagang</a:t>
            </a:r>
          </a:p>
          <a:p>
            <a:pPr algn="just" indent="-446087" lvl="0" marL="446087">
              <a:spcAft>
                <a:spcPct val="0"/>
              </a:spcAft>
              <a:buFont typeface="Wingdings" pitchFamily="2" charset="2"/>
              <a:buChar char="q"/>
            </a:pPr>
            <a:r>
              <a:rPr altLang="id-ID" sz="2500" lang="en-US">
                <a:solidFill>
                  <a:schemeClr val="dk1"/>
                </a:solidFill>
              </a:rPr>
              <a:t>Kerja sama dengan perusahaan lain dalam usaha pengembangan patungan</a:t>
            </a:r>
          </a:p>
          <a:p>
            <a:pPr algn="just" indent="-446087" lvl="0" marL="446087">
              <a:spcAft>
                <a:spcPct val="0"/>
              </a:spcAft>
              <a:buFont typeface="Wingdings" pitchFamily="2" charset="2"/>
              <a:buChar char="q"/>
            </a:pPr>
            <a:r>
              <a:rPr altLang="id-ID" sz="2500" lang="en-US">
                <a:solidFill>
                  <a:schemeClr val="dk1"/>
                </a:solidFill>
              </a:rPr>
              <a:t>Menyediakan layanan oleh sebuah perusahaan terhadap sejumlah perusahaan dalam grupnya</a:t>
            </a:r>
          </a:p>
          <a:p>
            <a:pPr algn="just" indent="-446087" lvl="0" marL="446087">
              <a:spcAft>
                <a:spcPct val="0"/>
              </a:spcAft>
              <a:buFont typeface="Wingdings" pitchFamily="2" charset="2"/>
              <a:buChar char="q"/>
            </a:pPr>
            <a:r>
              <a:rPr altLang="id-ID" sz="2500" lang="en-US">
                <a:solidFill>
                  <a:schemeClr val="dk1"/>
                </a:solidFill>
              </a:rPr>
              <a:t>Berbagi informasi yang ditujukan secara khusus untuk perusahaan-perusahaan mitra kerja</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id="5" nodeType="clickEffect" presetClass="entr" presetID="9" presetSubtype="0">
                                  <p:stCondLst>
                                    <p:cond delay="0"/>
                                  </p:stCondLst>
                                  <p:childTnLst>
                                    <p:set>
                                      <p:cBhvr>
                                        <p:cTn dur="1" fill="hold" id="6">
                                          <p:stCondLst>
                                            <p:cond delay="0"/>
                                          </p:stCondLst>
                                        </p:cTn>
                                        <p:tgtEl>
                                          <p:spTgt spid="1048789">
                                            <p:txEl>
                                              <p:charRg st="0" end="82"/>
                                            </p:txEl>
                                          </p:spTgt>
                                        </p:tgtEl>
                                        <p:attrNameLst>
                                          <p:attrName>style.visibility</p:attrName>
                                        </p:attrNameLst>
                                      </p:cBhvr>
                                      <p:to>
                                        <p:strVal val="visible"/>
                                      </p:to>
                                    </p:set>
                                    <p:animEffect transition="in" filter="dissolve">
                                      <p:cBhvr>
                                        <p:cTn dur="500" id="7"/>
                                        <p:tgtEl>
                                          <p:spTgt spid="1048789">
                                            <p:txEl>
                                              <p:charRg st="0" end="82"/>
                                            </p:txEl>
                                          </p:spTgt>
                                        </p:tgtEl>
                                      </p:cBhvr>
                                    </p:animEffect>
                                  </p:childTnLst>
                                </p:cTn>
                              </p:par>
                              <p:par>
                                <p:cTn fill="hold" id="8" nodeType="withEffect" presetClass="entr" presetID="9" presetSubtype="0">
                                  <p:stCondLst>
                                    <p:cond delay="0"/>
                                  </p:stCondLst>
                                  <p:childTnLst>
                                    <p:set>
                                      <p:cBhvr>
                                        <p:cTn dur="1" fill="hold" id="9">
                                          <p:stCondLst>
                                            <p:cond delay="0"/>
                                          </p:stCondLst>
                                        </p:cTn>
                                        <p:tgtEl>
                                          <p:spTgt spid="1048789">
                                            <p:txEl>
                                              <p:charRg st="82" end="122"/>
                                            </p:txEl>
                                          </p:spTgt>
                                        </p:tgtEl>
                                        <p:attrNameLst>
                                          <p:attrName>style.visibility</p:attrName>
                                        </p:attrNameLst>
                                      </p:cBhvr>
                                      <p:to>
                                        <p:strVal val="visible"/>
                                      </p:to>
                                    </p:set>
                                    <p:animEffect transition="in" filter="dissolve">
                                      <p:cBhvr>
                                        <p:cTn dur="500" id="10"/>
                                        <p:tgtEl>
                                          <p:spTgt spid="1048789">
                                            <p:txEl>
                                              <p:charRg st="82" end="122"/>
                                            </p:txEl>
                                          </p:spTgt>
                                        </p:tgtEl>
                                      </p:cBhvr>
                                    </p:animEffect>
                                  </p:childTnLst>
                                </p:cTn>
                              </p:par>
                              <p:par>
                                <p:cTn fill="hold" id="11" nodeType="withEffect" presetClass="entr" presetID="9" presetSubtype="0">
                                  <p:stCondLst>
                                    <p:cond delay="0"/>
                                  </p:stCondLst>
                                  <p:childTnLst>
                                    <p:set>
                                      <p:cBhvr>
                                        <p:cTn dur="1" fill="hold" id="12">
                                          <p:stCondLst>
                                            <p:cond delay="0"/>
                                          </p:stCondLst>
                                        </p:cTn>
                                        <p:tgtEl>
                                          <p:spTgt spid="1048789">
                                            <p:txEl>
                                              <p:charRg st="122" end="190"/>
                                            </p:txEl>
                                          </p:spTgt>
                                        </p:tgtEl>
                                        <p:attrNameLst>
                                          <p:attrName>style.visibility</p:attrName>
                                        </p:attrNameLst>
                                      </p:cBhvr>
                                      <p:to>
                                        <p:strVal val="visible"/>
                                      </p:to>
                                    </p:set>
                                    <p:animEffect transition="in" filter="dissolve">
                                      <p:cBhvr>
                                        <p:cTn dur="500" id="13"/>
                                        <p:tgtEl>
                                          <p:spTgt spid="1048789">
                                            <p:txEl>
                                              <p:charRg st="122" end="190"/>
                                            </p:txEl>
                                          </p:spTgt>
                                        </p:tgtEl>
                                      </p:cBhvr>
                                    </p:animEffect>
                                  </p:childTnLst>
                                </p:cTn>
                              </p:par>
                              <p:par>
                                <p:cTn fill="hold" id="14" nodeType="withEffect" presetClass="entr" presetID="9" presetSubtype="0">
                                  <p:stCondLst>
                                    <p:cond delay="0"/>
                                  </p:stCondLst>
                                  <p:childTnLst>
                                    <p:set>
                                      <p:cBhvr>
                                        <p:cTn dur="1" fill="hold" id="15">
                                          <p:stCondLst>
                                            <p:cond delay="0"/>
                                          </p:stCondLst>
                                        </p:cTn>
                                        <p:tgtEl>
                                          <p:spTgt spid="1048789">
                                            <p:txEl>
                                              <p:charRg st="190" end="276"/>
                                            </p:txEl>
                                          </p:spTgt>
                                        </p:tgtEl>
                                        <p:attrNameLst>
                                          <p:attrName>style.visibility</p:attrName>
                                        </p:attrNameLst>
                                      </p:cBhvr>
                                      <p:to>
                                        <p:strVal val="visible"/>
                                      </p:to>
                                    </p:set>
                                    <p:animEffect transition="in" filter="dissolve">
                                      <p:cBhvr>
                                        <p:cTn dur="500" id="16"/>
                                        <p:tgtEl>
                                          <p:spTgt spid="1048789">
                                            <p:txEl>
                                              <p:charRg st="190" end="276"/>
                                            </p:txEl>
                                          </p:spTgt>
                                        </p:tgtEl>
                                      </p:cBhvr>
                                    </p:animEffect>
                                  </p:childTnLst>
                                </p:cTn>
                              </p:par>
                              <p:par>
                                <p:cTn fill="hold" id="17" nodeType="withEffect" presetClass="entr" presetID="9" presetSubtype="0">
                                  <p:stCondLst>
                                    <p:cond delay="0"/>
                                  </p:stCondLst>
                                  <p:childTnLst>
                                    <p:set>
                                      <p:cBhvr>
                                        <p:cTn dur="1" fill="hold" id="18">
                                          <p:stCondLst>
                                            <p:cond delay="0"/>
                                          </p:stCondLst>
                                        </p:cTn>
                                        <p:tgtEl>
                                          <p:spTgt spid="1048789">
                                            <p:txEl>
                                              <p:charRg st="276" end="363"/>
                                            </p:txEl>
                                          </p:spTgt>
                                        </p:tgtEl>
                                        <p:attrNameLst>
                                          <p:attrName>style.visibility</p:attrName>
                                        </p:attrNameLst>
                                      </p:cBhvr>
                                      <p:to>
                                        <p:strVal val="visible"/>
                                      </p:to>
                                    </p:set>
                                    <p:animEffect transition="in" filter="dissolve">
                                      <p:cBhvr>
                                        <p:cTn dur="500" id="19"/>
                                        <p:tgtEl>
                                          <p:spTgt spid="1048789">
                                            <p:txEl>
                                              <p:charRg st="276" end="36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1">
  <p:cSld>
    <p:spTree>
      <p:nvGrpSpPr>
        <p:cNvPr id="48" name=""/>
        <p:cNvGrpSpPr/>
        <p:nvPr/>
      </p:nvGrpSpPr>
      <p:grpSpPr>
        <a:xfrm rot="0">
          <a:off x="0" y="0"/>
          <a:ext cx="0" cy="0"/>
          <a:chOff x="0" y="0"/>
          <a:chExt cx="0" cy="0"/>
        </a:xfrm>
      </p:grpSpPr>
      <p:sp>
        <p:nvSpPr>
          <p:cNvPr id="1048604" name=""/>
          <p:cNvSpPr txBox="1"/>
          <p:nvPr/>
        </p:nvSpPr>
        <p:spPr>
          <a:xfrm rot="0">
            <a:off x="539750" y="476250"/>
            <a:ext cx="8382000" cy="954087"/>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sz="2800" lang="en-US">
                <a:latin typeface="Calibri" pitchFamily="34" charset="0"/>
              </a:rPr>
              <a:t>Simulasi internet yang dapat digunakan oleh semua platform komputer maupun sistem operasi</a:t>
            </a:r>
          </a:p>
        </p:txBody>
      </p:sp>
      <p:sp>
        <p:nvSpPr>
          <p:cNvPr id="1048605" name=""/>
          <p:cNvSpPr txBox="1"/>
          <p:nvPr/>
        </p:nvSpPr>
        <p:spPr>
          <a:xfrm rot="0">
            <a:off x="1219200" y="1447800"/>
            <a:ext cx="1219200"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endParaRPr altLang="id-ID" lang="en-GB">
              <a:latin typeface="Calibri" pitchFamily="34" charset="0"/>
            </a:endParaRPr>
          </a:p>
        </p:txBody>
      </p:sp>
      <p:sp>
        <p:nvSpPr>
          <p:cNvPr id="1048606" name=""/>
          <p:cNvSpPr txBox="1"/>
          <p:nvPr/>
        </p:nvSpPr>
        <p:spPr>
          <a:xfrm rot="0">
            <a:off x="6084887" y="5949950"/>
            <a:ext cx="1624012"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algn="ctr" lvl="0">
              <a:spcBef>
                <a:spcPct val="50000"/>
              </a:spcBef>
            </a:pPr>
            <a:r>
              <a:rPr altLang="id-ID" lang="en-US">
                <a:latin typeface="Calibri" pitchFamily="34" charset="0"/>
              </a:rPr>
              <a:t>    Linux</a:t>
            </a:r>
          </a:p>
        </p:txBody>
      </p:sp>
      <p:sp>
        <p:nvSpPr>
          <p:cNvPr id="1048607" name=""/>
          <p:cNvSpPr txBox="1"/>
          <p:nvPr/>
        </p:nvSpPr>
        <p:spPr>
          <a:xfrm rot="0">
            <a:off x="1371600" y="3394075"/>
            <a:ext cx="1552575"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      MacOS</a:t>
            </a:r>
          </a:p>
        </p:txBody>
      </p:sp>
      <p:sp>
        <p:nvSpPr>
          <p:cNvPr id="1048608" name=""/>
          <p:cNvSpPr txBox="1"/>
          <p:nvPr/>
        </p:nvSpPr>
        <p:spPr>
          <a:xfrm rot="0">
            <a:off x="6454775" y="3394075"/>
            <a:ext cx="1482725" cy="366712"/>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  Windows</a:t>
            </a:r>
          </a:p>
        </p:txBody>
      </p:sp>
      <p:sp>
        <p:nvSpPr>
          <p:cNvPr id="1048609" name=""/>
          <p:cNvSpPr txBox="1"/>
          <p:nvPr/>
        </p:nvSpPr>
        <p:spPr>
          <a:xfrm rot="0">
            <a:off x="1441450" y="5949950"/>
            <a:ext cx="1412875" cy="458787"/>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sz="2400" lang="en-US">
                <a:latin typeface="Calibri" pitchFamily="34" charset="0"/>
              </a:rPr>
              <a:t>    </a:t>
            </a:r>
            <a:r>
              <a:rPr altLang="id-ID" b="1" sz="1600" lang="en-US">
                <a:latin typeface="Calibri" pitchFamily="34" charset="0"/>
              </a:rPr>
              <a:t>UNIX</a:t>
            </a:r>
          </a:p>
        </p:txBody>
      </p:sp>
      <p:pic>
        <p:nvPicPr>
          <p:cNvPr id="2097152" name="" descr="mycomputer"/>
          <p:cNvPicPr>
            <a:picLocks/>
          </p:cNvPicPr>
          <p:nvPr/>
        </p:nvPicPr>
        <p:blipFill>
          <a:blip xmlns:r="http://schemas.openxmlformats.org/officeDocument/2006/relationships" r:embed="rId1"/>
          <a:srcRect l="0" t="0" r="0" b="0"/>
          <a:stretch>
            <a:fillRect/>
          </a:stretch>
        </p:blipFill>
        <p:spPr>
          <a:xfrm rot="0">
            <a:off x="1371600" y="4738687"/>
            <a:ext cx="1411287" cy="1346200"/>
          </a:xfrm>
          <a:prstGeom prst="rect"/>
          <a:noFill/>
          <a:ln>
            <a:noFill/>
          </a:ln>
        </p:spPr>
      </p:pic>
      <p:sp>
        <p:nvSpPr>
          <p:cNvPr id="1048610" name=""/>
          <p:cNvSpPr/>
          <p:nvPr/>
        </p:nvSpPr>
        <p:spPr>
          <a:xfrm rot="0">
            <a:off x="2782887" y="3325812"/>
            <a:ext cx="1341437" cy="673100"/>
          </a:xfrm>
          <a:prstGeom prst="line"/>
          <a:noFill/>
          <a:ln w="9525" cap="flat" cmpd="sng">
            <a:solidFill>
              <a:srgbClr val="FF0000">
                <a:alpha val="100000"/>
              </a:srgbClr>
            </a:solidFill>
            <a:prstDash val="solid"/>
            <a:round/>
          </a:ln>
        </p:spPr>
      </p:sp>
      <p:sp>
        <p:nvSpPr>
          <p:cNvPr id="1048611" name=""/>
          <p:cNvSpPr/>
          <p:nvPr/>
        </p:nvSpPr>
        <p:spPr>
          <a:xfrm rot="0" flipV="1">
            <a:off x="2782887" y="4268787"/>
            <a:ext cx="1341437" cy="469900"/>
          </a:xfrm>
          <a:prstGeom prst="line"/>
          <a:noFill/>
          <a:ln w="9525" cap="flat" cmpd="sng">
            <a:solidFill>
              <a:srgbClr val="FF0000">
                <a:alpha val="100000"/>
              </a:srgbClr>
            </a:solidFill>
            <a:prstDash val="solid"/>
            <a:round/>
          </a:ln>
        </p:spPr>
      </p:sp>
      <p:sp>
        <p:nvSpPr>
          <p:cNvPr id="1048612" name=""/>
          <p:cNvSpPr/>
          <p:nvPr/>
        </p:nvSpPr>
        <p:spPr>
          <a:xfrm rot="0" flipH="1">
            <a:off x="4830762" y="3325812"/>
            <a:ext cx="1624012" cy="606425"/>
          </a:xfrm>
          <a:prstGeom prst="line"/>
          <a:noFill/>
          <a:ln w="9525" cap="flat" cmpd="sng">
            <a:solidFill>
              <a:srgbClr val="FF0000">
                <a:alpha val="100000"/>
              </a:srgbClr>
            </a:solidFill>
            <a:prstDash val="solid"/>
            <a:round/>
          </a:ln>
        </p:spPr>
      </p:sp>
      <p:sp>
        <p:nvSpPr>
          <p:cNvPr id="1048613" name=""/>
          <p:cNvSpPr/>
          <p:nvPr/>
        </p:nvSpPr>
        <p:spPr>
          <a:xfrm rot="0" flipH="1" flipV="1">
            <a:off x="4830762" y="4200525"/>
            <a:ext cx="1624012" cy="404812"/>
          </a:xfrm>
          <a:prstGeom prst="line"/>
          <a:noFill/>
          <a:ln w="9525" cap="flat" cmpd="sng">
            <a:solidFill>
              <a:srgbClr val="FF0000">
                <a:alpha val="100000"/>
              </a:srgbClr>
            </a:solidFill>
            <a:prstDash val="solid"/>
            <a:round/>
          </a:ln>
        </p:spPr>
      </p:sp>
      <p:sp>
        <p:nvSpPr>
          <p:cNvPr id="1048614" name=""/>
          <p:cNvSpPr txBox="1"/>
          <p:nvPr/>
        </p:nvSpPr>
        <p:spPr>
          <a:xfrm rot="0">
            <a:off x="3841750" y="4806950"/>
            <a:ext cx="1906587" cy="400050"/>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sz="2000" lang="en-US">
                <a:latin typeface="Calibri" pitchFamily="34" charset="0"/>
              </a:rPr>
              <a:t>Internet</a:t>
            </a:r>
          </a:p>
        </p:txBody>
      </p:sp>
      <p:pic>
        <p:nvPicPr>
          <p:cNvPr id="2097153" name="" descr="network"/>
          <p:cNvPicPr>
            <a:picLocks/>
          </p:cNvPicPr>
          <p:nvPr/>
        </p:nvPicPr>
        <p:blipFill>
          <a:blip xmlns:r="http://schemas.openxmlformats.org/officeDocument/2006/relationships" r:embed="rId2"/>
          <a:srcRect l="0" t="0" r="0" b="0"/>
          <a:stretch>
            <a:fillRect/>
          </a:stretch>
        </p:blipFill>
        <p:spPr>
          <a:xfrm rot="0">
            <a:off x="3841750" y="3460750"/>
            <a:ext cx="1130300" cy="1076325"/>
          </a:xfrm>
          <a:prstGeom prst="rect"/>
          <a:noFill/>
          <a:ln>
            <a:noFill/>
          </a:ln>
        </p:spPr>
      </p:pic>
      <p:pic>
        <p:nvPicPr>
          <p:cNvPr id="2097154" name="" descr="mycomputer"/>
          <p:cNvPicPr>
            <a:picLocks/>
          </p:cNvPicPr>
          <p:nvPr/>
        </p:nvPicPr>
        <p:blipFill>
          <a:blip xmlns:r="http://schemas.openxmlformats.org/officeDocument/2006/relationships" r:embed="rId1"/>
          <a:srcRect l="0" t="0" r="0" b="0"/>
          <a:stretch>
            <a:fillRect/>
          </a:stretch>
        </p:blipFill>
        <p:spPr>
          <a:xfrm rot="0">
            <a:off x="6248400" y="4648200"/>
            <a:ext cx="1411287" cy="1346200"/>
          </a:xfrm>
          <a:prstGeom prst="rect"/>
          <a:noFill/>
          <a:ln>
            <a:noFill/>
          </a:ln>
        </p:spPr>
      </p:pic>
      <p:pic>
        <p:nvPicPr>
          <p:cNvPr id="2097155" name="" descr="mycomputer"/>
          <p:cNvPicPr>
            <a:picLocks/>
          </p:cNvPicPr>
          <p:nvPr/>
        </p:nvPicPr>
        <p:blipFill>
          <a:blip xmlns:r="http://schemas.openxmlformats.org/officeDocument/2006/relationships" r:embed="rId1"/>
          <a:srcRect l="0" t="0" r="0" b="0"/>
          <a:stretch>
            <a:fillRect/>
          </a:stretch>
        </p:blipFill>
        <p:spPr>
          <a:xfrm rot="0">
            <a:off x="1447800" y="2057400"/>
            <a:ext cx="1411287" cy="1346200"/>
          </a:xfrm>
          <a:prstGeom prst="rect"/>
          <a:noFill/>
          <a:ln>
            <a:noFill/>
          </a:ln>
        </p:spPr>
      </p:pic>
      <p:pic>
        <p:nvPicPr>
          <p:cNvPr id="2097156" name="" descr="mycomputer"/>
          <p:cNvPicPr>
            <a:picLocks/>
          </p:cNvPicPr>
          <p:nvPr/>
        </p:nvPicPr>
        <p:blipFill>
          <a:blip xmlns:r="http://schemas.openxmlformats.org/officeDocument/2006/relationships" r:embed="rId1"/>
          <a:srcRect l="0" t="0" r="0" b="0"/>
          <a:stretch>
            <a:fillRect/>
          </a:stretch>
        </p:blipFill>
        <p:spPr>
          <a:xfrm rot="0">
            <a:off x="6248400" y="1981200"/>
            <a:ext cx="1411287" cy="1346200"/>
          </a:xfrm>
          <a:prstGeom prst="rect"/>
          <a:noFill/>
          <a:ln>
            <a:noFill/>
          </a:ln>
        </p:spPr>
      </p:pic>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showMasterSp="1">
  <p:cSld>
    <p:spTree>
      <p:nvGrpSpPr>
        <p:cNvPr id="49" name=""/>
        <p:cNvGrpSpPr/>
        <p:nvPr/>
      </p:nvGrpSpPr>
      <p:grpSpPr>
        <a:xfrm rot="0">
          <a:off x="0" y="0"/>
          <a:ext cx="0" cy="0"/>
          <a:chOff x="0" y="0"/>
          <a:chExt cx="0" cy="0"/>
        </a:xfrm>
      </p:grpSpPr>
      <p:sp>
        <p:nvSpPr>
          <p:cNvPr id="1048615" name=""/>
          <p:cNvSpPr/>
          <p:nvPr>
            <p:ph type="title" sz="full" idx="0"/>
          </p:nvPr>
        </p:nvSpPr>
        <p:spPr>
          <a:xfrm rot="0">
            <a:off x="381000" y="838200"/>
            <a:ext cx="8229600" cy="646112"/>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sz="4300" lang="en-US">
                <a:effectLst>
                  <a:outerShdw algn="tl" blurRad="38100" dir="2700000" dist="38100">
                    <a:srgbClr val="C0C0C0"/>
                  </a:outerShdw>
                </a:effectLst>
                <a:latin typeface="Calibri" pitchFamily="34" charset="0"/>
              </a:rPr>
              <a:t>Sejarah </a:t>
            </a:r>
            <a:r>
              <a:rPr altLang="id-ID" sz="4300" lang="id-ID">
                <a:effectLst>
                  <a:outerShdw algn="tl" blurRad="38100" dir="2700000" dist="38100">
                    <a:srgbClr val="C0C0C0"/>
                  </a:outerShdw>
                </a:effectLst>
                <a:latin typeface="Calibri" pitchFamily="34" charset="0"/>
              </a:rPr>
              <a:t>I</a:t>
            </a:r>
            <a:r>
              <a:rPr altLang="id-ID" sz="4300" lang="en-US">
                <a:effectLst>
                  <a:outerShdw algn="tl" blurRad="38100" dir="2700000" dist="38100">
                    <a:srgbClr val="C0C0C0"/>
                  </a:outerShdw>
                </a:effectLst>
                <a:latin typeface="Calibri" pitchFamily="34" charset="0"/>
              </a:rPr>
              <a:t>nternet</a:t>
            </a:r>
          </a:p>
        </p:txBody>
      </p:sp>
      <p:sp>
        <p:nvSpPr>
          <p:cNvPr id="1048616" name=""/>
          <p:cNvSpPr/>
          <p:nvPr>
            <p:ph sz="full" idx="1"/>
          </p:nvPr>
        </p:nvSpPr>
        <p:spPr>
          <a:xfrm rot="0">
            <a:off x="304800" y="2286000"/>
            <a:ext cx="8229600" cy="4022725"/>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buFont typeface="Wingdings" pitchFamily="2" charset="2"/>
              <a:buNone/>
            </a:pPr>
            <a:r>
              <a:rPr altLang="id-ID" lang="en-US">
                <a:solidFill>
                  <a:schemeClr val="dk1"/>
                </a:solidFill>
              </a:rPr>
              <a:t>	</a:t>
            </a:r>
            <a:r>
              <a:rPr altLang="id-ID" sz="2800" lang="en-US">
                <a:solidFill>
                  <a:schemeClr val="dk1"/>
                </a:solidFill>
              </a:rPr>
              <a:t>Pada awalnya Internet dibangun oleh Departemen Pertahanan Amerika Serikat dalam rangka untuk melakukan hubungan dengan para ilmuwan dan profesor universitas di sel</a:t>
            </a:r>
            <a:r>
              <a:rPr altLang="id-ID" sz="2800" lang="id-ID">
                <a:solidFill>
                  <a:schemeClr val="dk1"/>
                </a:solidFill>
              </a:rPr>
              <a:t>u</a:t>
            </a:r>
            <a:r>
              <a:rPr altLang="id-ID" sz="2800" lang="en-US">
                <a:solidFill>
                  <a:schemeClr val="dk1"/>
                </a:solidFill>
              </a:rPr>
              <a:t>ruh dunia. Kini Internet dapat digunakan oleh siapa saja untuk melakukan akses informasi apa saja dan bahkan untuk melakukan transaksi bisnis.</a:t>
            </a:r>
          </a:p>
        </p:txBody>
      </p: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showMasterSp="1">
  <p:cSld>
    <p:spTree>
      <p:nvGrpSpPr>
        <p:cNvPr id="50" name=""/>
        <p:cNvGrpSpPr/>
        <p:nvPr/>
      </p:nvGrpSpPr>
      <p:grpSpPr>
        <a:xfrm rot="0">
          <a:off x="0" y="0"/>
          <a:ext cx="0" cy="0"/>
          <a:chOff x="0" y="0"/>
          <a:chExt cx="0" cy="0"/>
        </a:xfrm>
      </p:grpSpPr>
      <p:sp>
        <p:nvSpPr>
          <p:cNvPr id="1048617" name=""/>
          <p:cNvSpPr/>
          <p:nvPr>
            <p:ph type="title" sz="full" idx="0"/>
          </p:nvPr>
        </p:nvSpPr>
        <p:spPr>
          <a:xfrm rot="0">
            <a:off x="596900" y="531812"/>
            <a:ext cx="8367712" cy="809625"/>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sz="3200" lang="en-US">
                <a:effectLst>
                  <a:outerShdw algn="tl" blurRad="38100" dir="2700000" dist="38100">
                    <a:srgbClr val="C0C0C0"/>
                  </a:outerShdw>
                </a:effectLst>
                <a:latin typeface="Calibri" pitchFamily="34" charset="0"/>
              </a:rPr>
              <a:t>Syarat agar bisa menggunakan Internet</a:t>
            </a:r>
            <a:r>
              <a:rPr altLang="id-ID" sz="3200" lang="id-ID">
                <a:effectLst>
                  <a:outerShdw algn="tl" blurRad="38100" dir="2700000" dist="38100">
                    <a:srgbClr val="C0C0C0"/>
                  </a:outerShdw>
                </a:effectLst>
                <a:latin typeface="Calibri" pitchFamily="34" charset="0"/>
              </a:rPr>
              <a:t> :</a:t>
            </a:r>
          </a:p>
        </p:txBody>
      </p:sp>
      <p:sp>
        <p:nvSpPr>
          <p:cNvPr id="1048618" name=""/>
          <p:cNvSpPr/>
          <p:nvPr>
            <p:ph sz="full" idx="1"/>
          </p:nvPr>
        </p:nvSpPr>
        <p:spPr>
          <a:xfrm rot="0">
            <a:off x="411162" y="2060575"/>
            <a:ext cx="8229600" cy="3948112"/>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buFont typeface="Wingdings" pitchFamily="2" charset="2"/>
              <a:buNone/>
            </a:pPr>
            <a:r>
              <a:rPr altLang="id-ID" sz="2800" lang="en-US"/>
              <a:t>   Seorang pemakai harus mengakses komputer pada perusahaan yang telah terkoneksi ke internet atau perlu menjadi pelanggan dari sebuah ISP (</a:t>
            </a:r>
            <a:r>
              <a:rPr altLang="id-ID" sz="2800" i="1" lang="en-US"/>
              <a:t>Internet Service Provider).</a:t>
            </a:r>
          </a:p>
          <a:p>
            <a:pPr algn="just" lvl="0">
              <a:buFont typeface="Wingdings" pitchFamily="2" charset="2"/>
              <a:buNone/>
            </a:pPr>
            <a:r>
              <a:rPr altLang="id-ID" sz="2800" i="1" lang="en-US"/>
              <a:t>		</a:t>
            </a:r>
            <a:r>
              <a:rPr altLang="id-ID" sz="2800" lang="en-US"/>
              <a:t>Atau mungkin alternatif lain, cukup melakukan pengaksesan pada warung-warung Internet (Warnet). ISP adalah organisasi komersial yang bergerak dalam bidang penyediaan jasa akses ke internet.</a:t>
            </a:r>
          </a:p>
        </p:txBody>
      </p:sp>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showMasterSp="1">
  <p:cSld>
    <p:spTree>
      <p:nvGrpSpPr>
        <p:cNvPr id="51" name=""/>
        <p:cNvGrpSpPr/>
        <p:nvPr/>
      </p:nvGrpSpPr>
      <p:grpSpPr>
        <a:xfrm rot="0">
          <a:off x="0" y="0"/>
          <a:ext cx="0" cy="0"/>
          <a:chOff x="0" y="0"/>
          <a:chExt cx="0" cy="0"/>
        </a:xfrm>
      </p:grpSpPr>
      <p:sp>
        <p:nvSpPr>
          <p:cNvPr id="1048619" name=""/>
          <p:cNvSpPr/>
          <p:nvPr>
            <p:ph type="title" sz="full" idx="0"/>
          </p:nvPr>
        </p:nvSpPr>
        <p:spPr>
          <a:xfrm rot="0">
            <a:off x="304800" y="549275"/>
            <a:ext cx="8229600" cy="863600"/>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sz="3200" lang="en-US">
                <a:effectLst>
                  <a:outerShdw algn="tl" blurRad="38100" dir="2700000" dist="38100">
                    <a:srgbClr val="C0C0C0"/>
                  </a:outerShdw>
                </a:effectLst>
                <a:latin typeface="Calibri" pitchFamily="34" charset="0"/>
              </a:rPr>
              <a:t>Daftar beberapa ISP di Indonesia :</a:t>
            </a:r>
          </a:p>
        </p:txBody>
      </p:sp>
      <p:graphicFrame>
        <p:nvGraphicFramePr>
          <p:cNvPr id="4194304" name=""/>
          <p:cNvGraphicFramePr>
            <a:graphicFrameLocks/>
          </p:cNvGraphicFramePr>
          <p:nvPr/>
        </p:nvGraphicFramePr>
        <p:xfrm rot="0">
          <a:off x="604837" y="2276475"/>
          <a:ext cx="7929562" cy="2913062"/>
        </p:xfrm>
        <a:graphic>
          <a:graphicData uri="http://schemas.openxmlformats.org/drawingml/2006/table">
            <a:tbl>
              <a:tblPr/>
              <a:tblGrid>
                <a:gridCol w="3303587"/>
                <a:gridCol w="4625974"/>
              </a:tblGrid>
              <a:tr h="704849">
                <a:tc>
                  <a:txBody>
                    <a:bodyPr/>
                    <a:p>
                      <a:pPr algn="ctr"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Nama ISP</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ctr"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Situs</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52449">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INDO.NET</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www.indo.net.id</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52449">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INDOSATnet</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www.indosat.net.id</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52449">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LinkNet</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www.link.net.id</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50862">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Wasantara Net</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spcBef>
                          <a:spcPct val="20000"/>
                        </a:spcBef>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www.wasantara.net.id</a:t>
                      </a:r>
                    </a:p>
                  </a:txBody>
                  <a:tcPr marL="91440" marR="91440" marT="45720" marB="45720"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bl>
          </a:graphicData>
        </a:graphic>
      </p:graphicFrame>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afterEffect" presetClass="entr" presetID="1" presetSubtype="0">
                                  <p:stCondLst>
                                    <p:cond delay="0"/>
                                  </p:stCondLst>
                                  <p:childTnLst>
                                    <p:set>
                                      <p:cBhvr>
                                        <p:cTn dur="1" fill="hold" id="6">
                                          <p:stCondLst>
                                            <p:cond delay="499"/>
                                          </p:stCondLst>
                                        </p:cTn>
                                        <p:tgtEl>
                                          <p:spTgt spid="1048619"/>
                                        </p:tgtEl>
                                        <p:attrNameLst>
                                          <p:attrName>style.visibility</p:attrName>
                                        </p:attrNameLst>
                                      </p:cBhvr>
                                      <p:to>
                                        <p:strVal val="visible"/>
                                      </p:to>
                                    </p:set>
                                  </p:childTnLst>
                                </p:cTn>
                              </p:par>
                            </p:childTnLst>
                          </p:cTn>
                        </p:par>
                      </p:childTnLst>
                    </p:cTn>
                  </p:par>
                  <p:par>
                    <p:cTn fill="hold" id="7" nodeType="clickPar">
                      <p:stCondLst>
                        <p:cond delay="indefinite"/>
                      </p:stCondLst>
                      <p:childTnLst>
                        <p:par>
                          <p:cTn fill="hold" id="8" nodeType="withGroup">
                            <p:stCondLst>
                              <p:cond delay="0"/>
                            </p:stCondLst>
                            <p:childTnLst>
                              <p:par>
                                <p:cTn fill="hold" id="9" nodeType="clickEffect" presetClass="entr" presetID="3" presetSubtype="10">
                                  <p:stCondLst>
                                    <p:cond delay="0"/>
                                  </p:stCondLst>
                                  <p:childTnLst>
                                    <p:set>
                                      <p:cBhvr>
                                        <p:cTn dur="1" fill="hold" id="10">
                                          <p:stCondLst>
                                            <p:cond delay="0"/>
                                          </p:stCondLst>
                                        </p:cTn>
                                        <p:tgtEl>
                                          <p:spTgt spid="4194304"/>
                                        </p:tgtEl>
                                        <p:attrNameLst>
                                          <p:attrName>style.visibility</p:attrName>
                                        </p:attrNameLst>
                                      </p:cBhvr>
                                      <p:to>
                                        <p:strVal val="visible"/>
                                      </p:to>
                                    </p:set>
                                    <p:animEffect transition="in" filter="blinds(horizontal)">
                                      <p:cBhvr>
                                        <p:cTn dur="500" id="11"/>
                                        <p:tgtEl>
                                          <p:spTgt spid="4194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9" grpId="0" uiExpand="0" build="whole"/>
    </p:bldLst>
  </p:timing>
</p:sld>
</file>

<file path=ppt/slides/slide7.xml><?xml version="1.0" encoding="utf-8"?>
<p:sld xmlns:a="http://schemas.openxmlformats.org/drawingml/2006/main" xmlns:r="http://schemas.openxmlformats.org/officeDocument/2006/relationships" xmlns:p="http://schemas.openxmlformats.org/presentationml/2006/main" showMasterSp="1">
  <p:cSld>
    <p:spTree>
      <p:nvGrpSpPr>
        <p:cNvPr id="53" name=""/>
        <p:cNvGrpSpPr/>
        <p:nvPr/>
      </p:nvGrpSpPr>
      <p:grpSpPr>
        <a:xfrm rot="0">
          <a:off x="0" y="0"/>
          <a:ext cx="0" cy="0"/>
          <a:chOff x="0" y="0"/>
          <a:chExt cx="0" cy="0"/>
        </a:xfrm>
      </p:grpSpPr>
      <p:sp>
        <p:nvSpPr>
          <p:cNvPr id="1048639" name=""/>
          <p:cNvSpPr/>
          <p:nvPr>
            <p:ph type="title" sz="full" idx="0"/>
          </p:nvPr>
        </p:nvSpPr>
        <p:spPr>
          <a:xfrm rot="0">
            <a:off x="331787" y="476250"/>
            <a:ext cx="8458200" cy="1081087"/>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sz="2800" lang="en-US">
                <a:effectLst>
                  <a:outerShdw algn="tl" blurRad="38100" dir="2700000" dist="38100">
                    <a:srgbClr val="C0C0C0"/>
                  </a:outerShdw>
                </a:effectLst>
                <a:latin typeface="Calibri" pitchFamily="34" charset="0"/>
              </a:rPr>
              <a:t>Protokol,</a:t>
            </a:r>
            <a:r>
              <a:rPr altLang="id-ID" sz="2800" lang="id-ID">
                <a:effectLst>
                  <a:outerShdw algn="tl" blurRad="38100" dir="2700000" dist="38100">
                    <a:srgbClr val="C0C0C0"/>
                  </a:outerShdw>
                </a:effectLst>
                <a:latin typeface="Calibri" pitchFamily="34" charset="0"/>
              </a:rPr>
              <a:t> </a:t>
            </a:r>
            <a:r>
              <a:rPr altLang="id-ID" sz="2800" lang="en-US">
                <a:effectLst>
                  <a:outerShdw algn="tl" blurRad="38100" dir="2700000" dist="38100">
                    <a:srgbClr val="C0C0C0"/>
                  </a:outerShdw>
                </a:effectLst>
                <a:latin typeface="Calibri" pitchFamily="34" charset="0"/>
              </a:rPr>
              <a:t>IP Adress dan Domain</a:t>
            </a:r>
          </a:p>
        </p:txBody>
      </p:sp>
      <p:sp>
        <p:nvSpPr>
          <p:cNvPr id="1048640" name=""/>
          <p:cNvSpPr/>
          <p:nvPr>
            <p:ph sz="full" idx="1"/>
          </p:nvPr>
        </p:nvSpPr>
        <p:spPr>
          <a:xfrm rot="0">
            <a:off x="457200" y="1773237"/>
            <a:ext cx="8305800" cy="3959225"/>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algn="just" lvl="0">
              <a:lnSpc>
                <a:spcPct val="95000"/>
              </a:lnSpc>
              <a:buFont typeface="Wingdings" pitchFamily="2" charset="2"/>
              <a:buNone/>
            </a:pPr>
            <a:r>
              <a:rPr altLang="id-ID" sz="2400" lang="en-US">
                <a:solidFill>
                  <a:schemeClr val="dk1"/>
                </a:solidFill>
              </a:rPr>
              <a:t>		Koneksi komputer di Internet ditangani  menggunakan protokol TCP/IP (</a:t>
            </a:r>
            <a:r>
              <a:rPr altLang="id-ID" sz="2400" i="1" lang="en-US">
                <a:solidFill>
                  <a:schemeClr val="dk1"/>
                </a:solidFill>
              </a:rPr>
              <a:t>Transmission Control Protocol / Internet Protocol).</a:t>
            </a:r>
            <a:r>
              <a:rPr altLang="id-ID" sz="2400" lang="id-ID">
                <a:solidFill>
                  <a:schemeClr val="dk1"/>
                </a:solidFill>
              </a:rPr>
              <a:t> Protokol ini mensyaratkan bahwa setiap komputer di dalam jaringan Internet harus memiliki identitas unik yang dinamakan nomor atau alamat IP. Nomor ini terdiri atas empat bilangan den</a:t>
            </a:r>
            <a:r>
              <a:rPr altLang="id-ID" sz="2400" lang="en-US">
                <a:solidFill>
                  <a:schemeClr val="dk1"/>
                </a:solidFill>
              </a:rPr>
              <a:t>g</a:t>
            </a:r>
            <a:r>
              <a:rPr altLang="id-ID" sz="2400" lang="id-ID">
                <a:solidFill>
                  <a:schemeClr val="dk1"/>
                </a:solidFill>
              </a:rPr>
              <a:t>a</a:t>
            </a:r>
            <a:r>
              <a:rPr altLang="id-ID" sz="2400" lang="en-US">
                <a:solidFill>
                  <a:schemeClr val="dk1"/>
                </a:solidFill>
              </a:rPr>
              <a:t>n masing-masing bernilai antara 0 sampai 255, dan antar bilangan dipisahkan oleh tanda titik. Contoh : 128.252.115.5</a:t>
            </a:r>
          </a:p>
          <a:p>
            <a:pPr algn="just" lvl="0">
              <a:lnSpc>
                <a:spcPct val="95000"/>
              </a:lnSpc>
              <a:buFont typeface="Wingdings" pitchFamily="2" charset="2"/>
              <a:buNone/>
            </a:pPr>
            <a:r>
              <a:rPr altLang="id-ID" sz="2400" lang="en-US">
                <a:solidFill>
                  <a:schemeClr val="dk1"/>
                </a:solidFill>
              </a:rPr>
              <a:t>		Biasanya alamat IP dinyatakan dengan nama domain karena nama domain lebih gampang diingat.</a:t>
            </a:r>
            <a:r>
              <a:rPr altLang="id-ID" sz="2400" lang="id-ID">
                <a:solidFill>
                  <a:schemeClr val="dk1"/>
                </a:solidFill>
              </a:rPr>
              <a:t> </a:t>
            </a:r>
            <a:r>
              <a:rPr altLang="id-ID" sz="2400" lang="en-US">
                <a:solidFill>
                  <a:schemeClr val="dk1"/>
                </a:solidFill>
              </a:rPr>
              <a:t>Sistem y</a:t>
            </a:r>
            <a:r>
              <a:rPr altLang="id-ID" sz="2400" lang="id-ID">
                <a:solidFill>
                  <a:schemeClr val="dk1"/>
                </a:solidFill>
              </a:rPr>
              <a:t>an</a:t>
            </a:r>
            <a:r>
              <a:rPr altLang="id-ID" sz="2400" lang="en-US">
                <a:solidFill>
                  <a:schemeClr val="dk1"/>
                </a:solidFill>
              </a:rPr>
              <a:t>g memetakan domain ke alamat IP disebut Domain Name Server (DNS). Serve</a:t>
            </a:r>
            <a:r>
              <a:rPr altLang="id-ID" sz="2400" lang="id-ID">
                <a:solidFill>
                  <a:schemeClr val="dk1"/>
                </a:solidFill>
              </a:rPr>
              <a:t>r</a:t>
            </a:r>
            <a:r>
              <a:rPr altLang="id-ID" sz="2400" lang="en-US">
                <a:solidFill>
                  <a:schemeClr val="dk1"/>
                </a:solidFill>
              </a:rPr>
              <a:t> ini memelihara daftar nama jaringan lokal nama komputer serta alamat IP.</a:t>
            </a:r>
          </a:p>
        </p:txBody>
      </p:sp>
    </p:spTree>
  </p:cSld>
  <p:clrMapOvr>
    <a:masterClrMapping/>
  </p:clrMapOvr>
  <p:timing/>
</p:sld>
</file>

<file path=ppt/slides/slide8.xml><?xml version="1.0" encoding="utf-8"?>
<p:sld xmlns:a="http://schemas.openxmlformats.org/drawingml/2006/main" xmlns:r="http://schemas.openxmlformats.org/officeDocument/2006/relationships" xmlns:p="http://schemas.openxmlformats.org/presentationml/2006/main" showMasterSp="1">
  <p:cSld>
    <p:spTree>
      <p:nvGrpSpPr>
        <p:cNvPr id="54" name=""/>
        <p:cNvGrpSpPr/>
        <p:nvPr/>
      </p:nvGrpSpPr>
      <p:grpSpPr>
        <a:xfrm rot="0">
          <a:off x="0" y="0"/>
          <a:ext cx="0" cy="0"/>
          <a:chOff x="0" y="0"/>
          <a:chExt cx="0" cy="0"/>
        </a:xfrm>
      </p:grpSpPr>
      <p:sp>
        <p:nvSpPr>
          <p:cNvPr id="1048641" name=""/>
          <p:cNvSpPr/>
          <p:nvPr>
            <p:ph type="title" sz="full" idx="0"/>
          </p:nvPr>
        </p:nvSpPr>
        <p:spPr>
          <a:xfrm rot="0">
            <a:off x="468312" y="495300"/>
            <a:ext cx="8229600" cy="1139825"/>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lang="en-US">
                <a:effectLst>
                  <a:outerShdw algn="tl" blurRad="38100" dir="2700000" dist="38100">
                    <a:srgbClr val="C0C0C0"/>
                  </a:outerShdw>
                </a:effectLst>
                <a:latin typeface="Calibri" pitchFamily="34" charset="0"/>
              </a:rPr>
              <a:t>Contoh Nama Domain</a:t>
            </a:r>
          </a:p>
        </p:txBody>
      </p:sp>
      <p:sp>
        <p:nvSpPr>
          <p:cNvPr id="1048642" name=""/>
          <p:cNvSpPr/>
          <p:nvPr>
            <p:ph sz="full" idx="1"/>
          </p:nvPr>
        </p:nvSpPr>
        <p:spPr>
          <a:xfrm rot="0">
            <a:off x="307975" y="1689100"/>
            <a:ext cx="8229600" cy="4530725"/>
          </a:xfrm>
          <a:prstGeom prst="rect"/>
          <a:noFill/>
          <a:ln>
            <a:noFill/>
          </a:ln>
        </p:spPr>
        <p:txBody>
          <a:bodyPr anchor="t" bIns="45720" lIns="0" rIns="0" tIns="45720" vert="horz"/>
          <a:lstStyle>
            <a:lvl1pPr algn="l" eaLnBrk="1" fontAlgn="base" hangingPunct="1" indent="-90487" latinLnBrk="1" marL="90487" rtl="0">
              <a:lnSpc>
                <a:spcPct val="90000"/>
              </a:lnSpc>
              <a:spcBef>
                <a:spcPts val="1200"/>
              </a:spcBef>
              <a:spcAft>
                <a:spcPts val="200"/>
              </a:spcAft>
              <a:buClr>
                <a:schemeClr val="accent1"/>
              </a:buClr>
              <a:buSzPct val="100000"/>
              <a:buFont typeface="Calibri" pitchFamily="34" charset="0"/>
              <a:buChar char=" "/>
              <a:defRPr baseline="0" b="0" sz="2000" i="0" u="none">
                <a:solidFill>
                  <a:srgbClr val="404040"/>
                </a:solidFill>
                <a:latin typeface="Calibri" pitchFamily="34" charset="0"/>
                <a:sym typeface="Arial" pitchFamily="34" charset="0"/>
              </a:defRPr>
            </a:lvl1pPr>
            <a:lvl2pPr algn="l" eaLnBrk="1" fontAlgn="base" hangingPunct="1" indent="-182562" latinLnBrk="1" marL="382587" rtl="0">
              <a:lnSpc>
                <a:spcPct val="90000"/>
              </a:lnSpc>
              <a:spcBef>
                <a:spcPts val="200"/>
              </a:spcBef>
              <a:spcAft>
                <a:spcPts val="400"/>
              </a:spcAft>
              <a:buClr>
                <a:schemeClr val="accent1"/>
              </a:buClr>
              <a:buSzPct val="100000"/>
              <a:buFont typeface="Calibri" pitchFamily="34" charset="0"/>
              <a:buChar char="◦"/>
              <a:defRPr baseline="0" b="0" sz="1800" i="0" u="none">
                <a:solidFill>
                  <a:srgbClr val="404040"/>
                </a:solidFill>
                <a:latin typeface="Calibri" pitchFamily="34" charset="0"/>
                <a:sym typeface="Arial" pitchFamily="34" charset="0"/>
              </a:defRPr>
            </a:lvl2pPr>
            <a:lvl3pPr algn="l" eaLnBrk="1" fontAlgn="base" hangingPunct="1" indent="-182562" latinLnBrk="1" marL="566737"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3pPr>
            <a:lvl4pPr algn="l" eaLnBrk="1" fontAlgn="base" hangingPunct="1" indent="-182563" latinLnBrk="1" marL="749300"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4pPr>
            <a:lvl5pPr algn="l" eaLnBrk="1" fontAlgn="base" hangingPunct="1" indent="-182562" latinLnBrk="1" marL="931862" rtl="0">
              <a:lnSpc>
                <a:spcPct val="90000"/>
              </a:lnSpc>
              <a:spcBef>
                <a:spcPts val="200"/>
              </a:spcBef>
              <a:spcAft>
                <a:spcPts val="400"/>
              </a:spcAft>
              <a:buClr>
                <a:schemeClr val="accent1"/>
              </a:buClr>
              <a:buSzPct val="100000"/>
              <a:buFont typeface="Calibri" pitchFamily="34" charset="0"/>
              <a:buChar char="◦"/>
              <a:defRPr baseline="0" b="0" sz="1400" i="0" u="none">
                <a:solidFill>
                  <a:srgbClr val="404040"/>
                </a:solidFill>
                <a:latin typeface="Calibri" pitchFamily="34" charset="0"/>
                <a:sym typeface="Arial" pitchFamily="34" charset="0"/>
              </a:defRPr>
            </a:lvl5pPr>
          </a:lstStyle>
          <a:p>
            <a:pPr lvl="0">
              <a:buFont typeface="Wingdings" pitchFamily="2" charset="2"/>
              <a:buNone/>
            </a:pPr>
            <a:endParaRPr altLang="id-ID" lang="en-US"/>
          </a:p>
          <a:p>
            <a:pPr lvl="0">
              <a:buFont typeface="Wingdings" pitchFamily="2" charset="2"/>
              <a:buNone/>
            </a:pPr>
            <a:endParaRPr altLang="id-ID" lang="en-US"/>
          </a:p>
          <a:p>
            <a:pPr lvl="0">
              <a:buFont typeface="Wingdings" pitchFamily="2" charset="2"/>
              <a:buNone/>
            </a:pPr>
            <a:endParaRPr altLang="id-ID" lang="en-US"/>
          </a:p>
          <a:p>
            <a:pPr algn="ctr" lvl="0">
              <a:buFont typeface="Wingdings" pitchFamily="2" charset="2"/>
              <a:buNone/>
            </a:pPr>
            <a:r>
              <a:rPr altLang="id-ID" lang="id-ID"/>
              <a:t>ejournal</a:t>
            </a:r>
            <a:r>
              <a:rPr altLang="id-ID" lang="en-US"/>
              <a:t>.</a:t>
            </a:r>
            <a:r>
              <a:rPr altLang="id-ID" lang="id-ID"/>
              <a:t>jayabaya</a:t>
            </a:r>
            <a:r>
              <a:rPr altLang="id-ID" lang="en-US"/>
              <a:t>.ac.id</a:t>
            </a:r>
          </a:p>
        </p:txBody>
      </p:sp>
      <p:grpSp>
        <p:nvGrpSpPr>
          <p:cNvPr id="55" name=""/>
          <p:cNvGrpSpPr/>
          <p:nvPr/>
        </p:nvGrpSpPr>
        <p:grpSpPr>
          <a:xfrm rot="0">
            <a:off x="3451225" y="2528887"/>
            <a:ext cx="1552575" cy="381000"/>
            <a:chOff x="2688" y="2064"/>
            <a:chExt cx="978" cy="240"/>
          </a:xfrm>
        </p:grpSpPr>
        <p:sp>
          <p:nvSpPr>
            <p:cNvPr id="1048643" name=""/>
            <p:cNvSpPr/>
            <p:nvPr/>
          </p:nvSpPr>
          <p:spPr>
            <a:xfrm rot="0">
              <a:off x="2688" y="2064"/>
              <a:ext cx="960" cy="240"/>
            </a:xfrm>
            <a:prstGeom prst="wedgeRectCallout">
              <a:avLst>
                <a:gd name="adj1" fmla="val -42500"/>
                <a:gd name="adj2" fmla="val 94167"/>
              </a:avLst>
            </a:prstGeom>
            <a:noFill/>
            <a:ln w="9525" cap="flat" cmpd="sng">
              <a:solidFill>
                <a:srgbClr val="FF0000">
                  <a:alpha val="100000"/>
                </a:srgbClr>
              </a:solidFill>
              <a:prstDash val="solid"/>
              <a:round/>
            </a:ln>
          </p:spPr>
          <p:txBody>
            <a:bodyPr anchor="t" bIns="45720" lIns="91440" rIns="91440" tIns="45720" vert="horz"/>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algn="ctr" lvl="0"/>
              <a:endParaRPr altLang="id-ID" lang="en-GB">
                <a:latin typeface="Calibri" pitchFamily="34" charset="0"/>
              </a:endParaRPr>
            </a:p>
          </p:txBody>
        </p:sp>
        <p:sp>
          <p:nvSpPr>
            <p:cNvPr id="1048644" name=""/>
            <p:cNvSpPr txBox="1"/>
            <p:nvPr/>
          </p:nvSpPr>
          <p:spPr>
            <a:xfrm rot="0">
              <a:off x="2706" y="2083"/>
              <a:ext cx="960" cy="221"/>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b="1" sz="1700" lang="en-US">
                  <a:latin typeface="Calibri" pitchFamily="34" charset="0"/>
                </a:rPr>
                <a:t>Sub domain</a:t>
              </a:r>
            </a:p>
          </p:txBody>
        </p:sp>
      </p:grpSp>
      <p:grpSp>
        <p:nvGrpSpPr>
          <p:cNvPr id="56" name=""/>
          <p:cNvGrpSpPr/>
          <p:nvPr/>
        </p:nvGrpSpPr>
        <p:grpSpPr>
          <a:xfrm rot="0">
            <a:off x="3556000" y="3519487"/>
            <a:ext cx="1371600" cy="457200"/>
            <a:chOff x="2592" y="2832"/>
            <a:chExt cx="864" cy="288"/>
          </a:xfrm>
        </p:grpSpPr>
        <p:sp>
          <p:nvSpPr>
            <p:cNvPr id="1048645" name=""/>
            <p:cNvSpPr/>
            <p:nvPr/>
          </p:nvSpPr>
          <p:spPr>
            <a:xfrm rot="10800000">
              <a:off x="2592" y="2832"/>
              <a:ext cx="864" cy="288"/>
            </a:xfrm>
            <a:prstGeom prst="wedgeRectCallout">
              <a:avLst>
                <a:gd name="adj1" fmla="val -33917"/>
                <a:gd name="adj2" fmla="val 88884"/>
              </a:avLst>
            </a:prstGeom>
            <a:noFill/>
            <a:ln w="9525" cap="flat" cmpd="sng">
              <a:solidFill>
                <a:srgbClr val="FF0000">
                  <a:alpha val="100000"/>
                </a:srgbClr>
              </a:solidFill>
              <a:prstDash val="solid"/>
              <a:round/>
            </a:ln>
          </p:spPr>
          <p:txBody>
            <a:bodyPr anchor="t" bIns="45720" lIns="91440" rIns="91440" rot="10800000" tIns="45720" vert="horz"/>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algn="ctr" lvl="0"/>
              <a:endParaRPr altLang="id-ID" lang="en-GB">
                <a:latin typeface="Calibri" pitchFamily="34" charset="0"/>
              </a:endParaRPr>
            </a:p>
          </p:txBody>
        </p:sp>
        <p:sp>
          <p:nvSpPr>
            <p:cNvPr id="1048646" name=""/>
            <p:cNvSpPr txBox="1"/>
            <p:nvPr/>
          </p:nvSpPr>
          <p:spPr>
            <a:xfrm rot="0">
              <a:off x="2592" y="2832"/>
              <a:ext cx="864" cy="231"/>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  domain</a:t>
              </a:r>
            </a:p>
          </p:txBody>
        </p:sp>
      </p:grpSp>
      <p:grpSp>
        <p:nvGrpSpPr>
          <p:cNvPr id="57" name=""/>
          <p:cNvGrpSpPr/>
          <p:nvPr/>
        </p:nvGrpSpPr>
        <p:grpSpPr>
          <a:xfrm rot="0">
            <a:off x="4975225" y="3657600"/>
            <a:ext cx="1905000" cy="457200"/>
            <a:chOff x="3600" y="2832"/>
            <a:chExt cx="1200" cy="288"/>
          </a:xfrm>
        </p:grpSpPr>
        <p:sp>
          <p:nvSpPr>
            <p:cNvPr id="1048647" name=""/>
            <p:cNvSpPr/>
            <p:nvPr/>
          </p:nvSpPr>
          <p:spPr>
            <a:xfrm rot="10800000">
              <a:off x="3600" y="2832"/>
              <a:ext cx="1200" cy="288"/>
            </a:xfrm>
            <a:prstGeom prst="wedgeRectCallout">
              <a:avLst>
                <a:gd name="adj1" fmla="val 31662"/>
                <a:gd name="adj2" fmla="val 114231"/>
              </a:avLst>
            </a:prstGeom>
            <a:noFill/>
            <a:ln w="9525" cap="flat" cmpd="sng">
              <a:solidFill>
                <a:srgbClr val="FF0000">
                  <a:alpha val="100000"/>
                </a:srgbClr>
              </a:solidFill>
              <a:prstDash val="solid"/>
              <a:round/>
            </a:ln>
          </p:spPr>
          <p:txBody>
            <a:bodyPr anchor="t" bIns="45720" lIns="91440" rIns="91440" rot="10800000" tIns="45720" vert="horz"/>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algn="ctr" lvl="0"/>
              <a:endParaRPr altLang="id-ID" lang="en-GB">
                <a:latin typeface="Calibri" pitchFamily="34" charset="0"/>
              </a:endParaRPr>
            </a:p>
          </p:txBody>
        </p:sp>
        <p:sp>
          <p:nvSpPr>
            <p:cNvPr id="1048648" name=""/>
            <p:cNvSpPr txBox="1"/>
            <p:nvPr/>
          </p:nvSpPr>
          <p:spPr>
            <a:xfrm rot="0">
              <a:off x="3648" y="2880"/>
              <a:ext cx="1152" cy="231"/>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  tipe domain</a:t>
              </a:r>
            </a:p>
          </p:txBody>
        </p:sp>
      </p:grpSp>
      <p:grpSp>
        <p:nvGrpSpPr>
          <p:cNvPr id="58" name=""/>
          <p:cNvGrpSpPr/>
          <p:nvPr/>
        </p:nvGrpSpPr>
        <p:grpSpPr>
          <a:xfrm rot="0">
            <a:off x="5435600" y="2528887"/>
            <a:ext cx="1981200" cy="457200"/>
            <a:chOff x="4032" y="2016"/>
            <a:chExt cx="1248" cy="288"/>
          </a:xfrm>
        </p:grpSpPr>
        <p:sp>
          <p:nvSpPr>
            <p:cNvPr id="1048649" name=""/>
            <p:cNvSpPr/>
            <p:nvPr/>
          </p:nvSpPr>
          <p:spPr>
            <a:xfrm rot="0">
              <a:off x="4032" y="2016"/>
              <a:ext cx="1248" cy="288"/>
            </a:xfrm>
            <a:prstGeom prst="wedgeRectCallout">
              <a:avLst>
                <a:gd name="adj1" fmla="val -43750"/>
                <a:gd name="adj2" fmla="val 83333"/>
              </a:avLst>
            </a:prstGeom>
            <a:noFill/>
            <a:ln w="9525" cap="flat" cmpd="sng">
              <a:solidFill>
                <a:srgbClr val="FF0000">
                  <a:alpha val="100000"/>
                </a:srgbClr>
              </a:solidFill>
              <a:prstDash val="solid"/>
              <a:round/>
            </a:ln>
          </p:spPr>
          <p:txBody>
            <a:bodyPr anchor="t" bIns="45720" lIns="91440" rIns="91440" tIns="45720" vert="horz"/>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algn="ctr" lvl="0"/>
              <a:endParaRPr altLang="id-ID" lang="en-GB">
                <a:latin typeface="Calibri" pitchFamily="34" charset="0"/>
              </a:endParaRPr>
            </a:p>
          </p:txBody>
        </p:sp>
        <p:sp>
          <p:nvSpPr>
            <p:cNvPr id="1048650" name=""/>
            <p:cNvSpPr txBox="1"/>
            <p:nvPr/>
          </p:nvSpPr>
          <p:spPr>
            <a:xfrm rot="0">
              <a:off x="4032" y="2016"/>
              <a:ext cx="1248" cy="231"/>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lang="en-US">
                  <a:latin typeface="Calibri" pitchFamily="34" charset="0"/>
                </a:rPr>
                <a:t>  Kode negara</a:t>
              </a:r>
            </a:p>
          </p:txBody>
        </p:sp>
      </p:gr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stCondLst>
                      <p:childTnLst>
                        <p:par>
                          <p:cTn fill="hold" id="4" nodeType="withGroup">
                            <p:stCondLst>
                              <p:cond delay="0"/>
                            </p:stCondLst>
                            <p:childTnLst>
                              <p:par>
                                <p:cTn fill="hold" id="5" nodeType="clickEffect" presetClass="entr" presetID="2" presetSubtype="4">
                                  <p:stCondLst>
                                    <p:cond delay="0"/>
                                  </p:stCondLst>
                                  <p:childTnLst>
                                    <p:set>
                                      <p:cBhvr>
                                        <p:cTn dur="1" fill="hold" id="6">
                                          <p:stCondLst>
                                            <p:cond delay="0"/>
                                          </p:stCondLst>
                                        </p:cTn>
                                        <p:tgtEl>
                                          <p:spTgt spid="56"/>
                                        </p:tgtEl>
                                        <p:attrNameLst>
                                          <p:attrName>style.visibility</p:attrName>
                                        </p:attrNameLst>
                                      </p:cBhvr>
                                      <p:to>
                                        <p:strVal val="visible"/>
                                      </p:to>
                                    </p:set>
                                    <p:anim calcmode="lin" valueType="num">
                                      <p:cBhvr additive="base">
                                        <p:cTn dur="500" fill="hold" id="7"/>
                                        <p:tgtEl>
                                          <p:spTgt spid="56"/>
                                        </p:tgtEl>
                                        <p:attrNameLst>
                                          <p:attrName>ppt_x</p:attrName>
                                        </p:attrNameLst>
                                      </p:cBhvr>
                                      <p:tavLst>
                                        <p:tav tm="0">
                                          <p:val>
                                            <p:strVal val="#ppt_x"/>
                                          </p:val>
                                        </p:tav>
                                        <p:tav tm="100000">
                                          <p:val>
                                            <p:strVal val="#ppt_x"/>
                                          </p:val>
                                        </p:tav>
                                      </p:tavLst>
                                    </p:anim>
                                    <p:anim calcmode="lin" valueType="num">
                                      <p:cBhvr additive="base">
                                        <p:cTn dur="500" fill="hold" id="8"/>
                                        <p:tgtEl>
                                          <p:spTgt spid="56"/>
                                        </p:tgtEl>
                                        <p:attrNameLst>
                                          <p:attrName>ppt_y</p:attrName>
                                        </p:attrNameLst>
                                      </p:cBhvr>
                                      <p:tavLst>
                                        <p:tav tm="0">
                                          <p:val>
                                            <p:strVal val="1+#ppt_h/2"/>
                                          </p:val>
                                        </p:tav>
                                        <p:tav tm="100000">
                                          <p:val>
                                            <p:strVal val="#ppt_y"/>
                                          </p:val>
                                        </p:tav>
                                      </p:tavLst>
                                    </p:anim>
                                  </p:childTnLst>
                                </p:cTn>
                              </p:par>
                              <p:par>
                                <p:cTn fill="hold" id="9" nodeType="withEffect" presetClass="entr" presetID="2" presetSubtype="4">
                                  <p:stCondLst>
                                    <p:cond delay="0"/>
                                  </p:stCondLst>
                                  <p:childTnLst>
                                    <p:set>
                                      <p:cBhvr>
                                        <p:cTn dur="1" fill="hold" id="10">
                                          <p:stCondLst>
                                            <p:cond delay="0"/>
                                          </p:stCondLst>
                                        </p:cTn>
                                        <p:tgtEl>
                                          <p:spTgt spid="55"/>
                                        </p:tgtEl>
                                        <p:attrNameLst>
                                          <p:attrName>style.visibility</p:attrName>
                                        </p:attrNameLst>
                                      </p:cBhvr>
                                      <p:to>
                                        <p:strVal val="visible"/>
                                      </p:to>
                                    </p:set>
                                    <p:anim calcmode="lin" valueType="num">
                                      <p:cBhvr additive="base">
                                        <p:cTn dur="500" fill="hold" id="11"/>
                                        <p:tgtEl>
                                          <p:spTgt spid="55"/>
                                        </p:tgtEl>
                                        <p:attrNameLst>
                                          <p:attrName>ppt_x</p:attrName>
                                        </p:attrNameLst>
                                      </p:cBhvr>
                                      <p:tavLst>
                                        <p:tav tm="0">
                                          <p:val>
                                            <p:strVal val="#ppt_x"/>
                                          </p:val>
                                        </p:tav>
                                        <p:tav tm="100000">
                                          <p:val>
                                            <p:strVal val="#ppt_x"/>
                                          </p:val>
                                        </p:tav>
                                      </p:tavLst>
                                    </p:anim>
                                    <p:anim calcmode="lin" valueType="num">
                                      <p:cBhvr additive="base">
                                        <p:cTn dur="500" fill="hold" id="12"/>
                                        <p:tgtEl>
                                          <p:spTgt spid="55"/>
                                        </p:tgtEl>
                                        <p:attrNameLst>
                                          <p:attrName>ppt_y</p:attrName>
                                        </p:attrNameLst>
                                      </p:cBhvr>
                                      <p:tavLst>
                                        <p:tav tm="0">
                                          <p:val>
                                            <p:strVal val="1+#ppt_h/2"/>
                                          </p:val>
                                        </p:tav>
                                        <p:tav tm="100000">
                                          <p:val>
                                            <p:strVal val="#ppt_y"/>
                                          </p:val>
                                        </p:tav>
                                      </p:tavLst>
                                    </p:anim>
                                  </p:childTnLst>
                                </p:cTn>
                              </p:par>
                              <p:par>
                                <p:cTn fill="hold" id="13" nodeType="withEffect" presetClass="entr" presetID="2" presetSubtype="4">
                                  <p:stCondLst>
                                    <p:cond delay="0"/>
                                  </p:stCondLst>
                                  <p:childTnLst>
                                    <p:set>
                                      <p:cBhvr>
                                        <p:cTn dur="1" fill="hold" id="14">
                                          <p:stCondLst>
                                            <p:cond delay="0"/>
                                          </p:stCondLst>
                                        </p:cTn>
                                        <p:tgtEl>
                                          <p:spTgt spid="58"/>
                                        </p:tgtEl>
                                        <p:attrNameLst>
                                          <p:attrName>style.visibility</p:attrName>
                                        </p:attrNameLst>
                                      </p:cBhvr>
                                      <p:to>
                                        <p:strVal val="visible"/>
                                      </p:to>
                                    </p:set>
                                    <p:anim calcmode="lin" valueType="num">
                                      <p:cBhvr additive="base">
                                        <p:cTn dur="500" fill="hold" id="15"/>
                                        <p:tgtEl>
                                          <p:spTgt spid="58"/>
                                        </p:tgtEl>
                                        <p:attrNameLst>
                                          <p:attrName>ppt_x</p:attrName>
                                        </p:attrNameLst>
                                      </p:cBhvr>
                                      <p:tavLst>
                                        <p:tav tm="0">
                                          <p:val>
                                            <p:strVal val="#ppt_x"/>
                                          </p:val>
                                        </p:tav>
                                        <p:tav tm="100000">
                                          <p:val>
                                            <p:strVal val="#ppt_x"/>
                                          </p:val>
                                        </p:tav>
                                      </p:tavLst>
                                    </p:anim>
                                    <p:anim calcmode="lin" valueType="num">
                                      <p:cBhvr additive="base">
                                        <p:cTn dur="500" fill="hold" id="16"/>
                                        <p:tgtEl>
                                          <p:spTgt spid="58"/>
                                        </p:tgtEl>
                                        <p:attrNameLst>
                                          <p:attrName>ppt_y</p:attrName>
                                        </p:attrNameLst>
                                      </p:cBhvr>
                                      <p:tavLst>
                                        <p:tav tm="0">
                                          <p:val>
                                            <p:strVal val="1+#ppt_h/2"/>
                                          </p:val>
                                        </p:tav>
                                        <p:tav tm="100000">
                                          <p:val>
                                            <p:strVal val="#ppt_y"/>
                                          </p:val>
                                        </p:tav>
                                      </p:tavLst>
                                    </p:anim>
                                  </p:childTnLst>
                                </p:cTn>
                              </p:par>
                              <p:par>
                                <p:cTn fill="hold" id="17" nodeType="withEffect" presetClass="entr" presetID="2" presetSubtype="4">
                                  <p:stCondLst>
                                    <p:cond delay="0"/>
                                  </p:stCondLst>
                                  <p:childTnLst>
                                    <p:set>
                                      <p:cBhvr>
                                        <p:cTn dur="1" fill="hold" id="18">
                                          <p:stCondLst>
                                            <p:cond delay="0"/>
                                          </p:stCondLst>
                                        </p:cTn>
                                        <p:tgtEl>
                                          <p:spTgt spid="57"/>
                                        </p:tgtEl>
                                        <p:attrNameLst>
                                          <p:attrName>style.visibility</p:attrName>
                                        </p:attrNameLst>
                                      </p:cBhvr>
                                      <p:to>
                                        <p:strVal val="visible"/>
                                      </p:to>
                                    </p:set>
                                    <p:anim calcmode="lin" valueType="num">
                                      <p:cBhvr additive="base">
                                        <p:cTn dur="500" fill="hold" id="19"/>
                                        <p:tgtEl>
                                          <p:spTgt spid="57"/>
                                        </p:tgtEl>
                                        <p:attrNameLst>
                                          <p:attrName>ppt_x</p:attrName>
                                        </p:attrNameLst>
                                      </p:cBhvr>
                                      <p:tavLst>
                                        <p:tav tm="0">
                                          <p:val>
                                            <p:strVal val="#ppt_x"/>
                                          </p:val>
                                        </p:tav>
                                        <p:tav tm="100000">
                                          <p:val>
                                            <p:strVal val="#ppt_x"/>
                                          </p:val>
                                        </p:tav>
                                      </p:tavLst>
                                    </p:anim>
                                    <p:anim calcmode="lin" valueType="num">
                                      <p:cBhvr additive="base">
                                        <p:cTn dur="500" fill="hold" id="20"/>
                                        <p:tgtEl>
                                          <p:spTgt spid="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1">
  <p:cSld>
    <p:spTree>
      <p:nvGrpSpPr>
        <p:cNvPr id="59" name=""/>
        <p:cNvGrpSpPr/>
        <p:nvPr/>
      </p:nvGrpSpPr>
      <p:grpSpPr>
        <a:xfrm rot="0">
          <a:off x="0" y="0"/>
          <a:ext cx="0" cy="0"/>
          <a:chOff x="0" y="0"/>
          <a:chExt cx="0" cy="0"/>
        </a:xfrm>
      </p:grpSpPr>
      <p:sp>
        <p:nvSpPr>
          <p:cNvPr id="1048651" name=""/>
          <p:cNvSpPr/>
          <p:nvPr>
            <p:ph type="title" sz="full" idx="0"/>
          </p:nvPr>
        </p:nvSpPr>
        <p:spPr>
          <a:xfrm rot="0">
            <a:off x="468312" y="620712"/>
            <a:ext cx="8229600" cy="863600"/>
          </a:xfrm>
          <a:prstGeom prst="rect"/>
          <a:noFill/>
          <a:ln>
            <a:noFill/>
          </a:ln>
        </p:spPr>
        <p:txBody>
          <a:bodyPr anchor="b" bIns="45720" lIns="91440" rIns="91440" tIns="45720" vert="horz"/>
          <a:lstStyle>
            <a:lvl1pPr algn="l" eaLnBrk="1" fontAlgn="base" hangingPunct="1" indent="0" latinLnBrk="1" marL="0" rtl="0">
              <a:lnSpc>
                <a:spcPct val="85000"/>
              </a:lnSpc>
              <a:spcBef>
                <a:spcPct val="0"/>
              </a:spcBef>
              <a:spcAft>
                <a:spcPct val="0"/>
              </a:spcAft>
              <a:buFontTx/>
              <a:buNone/>
              <a:defRPr baseline="0" b="0" sz="4800" i="0" u="none">
                <a:solidFill>
                  <a:srgbClr val="404040"/>
                </a:solidFill>
                <a:latin typeface="Calibri Light" pitchFamily="34" charset="0"/>
                <a:sym typeface="Arial" pitchFamily="34" charset="0"/>
              </a:defRPr>
            </a:lvl1pPr>
          </a:lstStyle>
          <a:p>
            <a:pPr lvl="0"/>
            <a:r>
              <a:rPr altLang="id-ID" sz="3200" lang="en-US">
                <a:effectLst>
                  <a:outerShdw algn="tl" blurRad="38100" dir="2700000" dist="38100">
                    <a:srgbClr val="C0C0C0"/>
                  </a:outerShdw>
                </a:effectLst>
                <a:latin typeface="Calibri" pitchFamily="34" charset="0"/>
              </a:rPr>
              <a:t>Daftar </a:t>
            </a:r>
            <a:r>
              <a:rPr altLang="id-ID" sz="3200" lang="id-ID">
                <a:effectLst>
                  <a:outerShdw algn="tl" blurRad="38100" dir="2700000" dist="38100">
                    <a:srgbClr val="C0C0C0"/>
                  </a:outerShdw>
                </a:effectLst>
                <a:latin typeface="Calibri" pitchFamily="34" charset="0"/>
              </a:rPr>
              <a:t>I</a:t>
            </a:r>
            <a:r>
              <a:rPr altLang="id-ID" sz="3200" lang="en-US">
                <a:effectLst>
                  <a:outerShdw algn="tl" blurRad="38100" dir="2700000" dist="38100">
                    <a:srgbClr val="C0C0C0"/>
                  </a:outerShdw>
                </a:effectLst>
                <a:latin typeface="Calibri" pitchFamily="34" charset="0"/>
              </a:rPr>
              <a:t>dentitas </a:t>
            </a:r>
            <a:r>
              <a:rPr altLang="id-ID" sz="3200" lang="id-ID">
                <a:effectLst>
                  <a:outerShdw algn="tl" blurRad="38100" dir="2700000" dist="38100">
                    <a:srgbClr val="C0C0C0"/>
                  </a:outerShdw>
                </a:effectLst>
                <a:latin typeface="Calibri" pitchFamily="34" charset="0"/>
              </a:rPr>
              <a:t>N</a:t>
            </a:r>
            <a:r>
              <a:rPr altLang="id-ID" sz="3200" lang="en-US">
                <a:effectLst>
                  <a:outerShdw algn="tl" blurRad="38100" dir="2700000" dist="38100">
                    <a:srgbClr val="C0C0C0"/>
                  </a:outerShdw>
                </a:effectLst>
                <a:latin typeface="Calibri" pitchFamily="34" charset="0"/>
              </a:rPr>
              <a:t>egara dalam Domain</a:t>
            </a:r>
          </a:p>
        </p:txBody>
      </p:sp>
      <p:graphicFrame>
        <p:nvGraphicFramePr>
          <p:cNvPr id="4194305" name=""/>
          <p:cNvGraphicFramePr>
            <a:graphicFrameLocks/>
          </p:cNvGraphicFramePr>
          <p:nvPr/>
        </p:nvGraphicFramePr>
        <p:xfrm rot="0">
          <a:off x="611187" y="1716087"/>
          <a:ext cx="4537075" cy="4664075"/>
        </p:xfrm>
        <a:graphic>
          <a:graphicData uri="http://schemas.openxmlformats.org/drawingml/2006/table">
            <a:tbl>
              <a:tblPr/>
              <a:tblGrid>
                <a:gridCol w="2495550"/>
                <a:gridCol w="2041525"/>
              </a:tblGrid>
              <a:tr h="519112">
                <a:tc>
                  <a:txBody>
                    <a:bodyPr/>
                    <a:p>
                      <a:pPr algn="ctr"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Kode Negara</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ctr"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Negara</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17525">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at</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Austria</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19112">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au</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Australia</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17525">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ca</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Kanada</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17525">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fr</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Perancis</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19112">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id</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Indonesia</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17525">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jp</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Jepang</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19112">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my</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Malaysia</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r h="517525">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uk</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p>
                      <a:pPr algn="l" eaLnBrk="1" hangingPunct="1" latinLnBrk="1" lvl="0">
                        <a:buClr>
                          <a:schemeClr val="hlink"/>
                        </a:buClr>
                        <a:buSzPct val="75000"/>
                        <a:buFont typeface="Wingdings" pitchFamily="2" charset="2"/>
                        <a:buNone/>
                      </a:pPr>
                      <a:r>
                        <a:rPr altLang="id-ID" b="0" sz="2800" lang="en-US">
                          <a:solidFill>
                            <a:schemeClr val="dk1"/>
                          </a:solidFill>
                          <a:effectLst>
                            <a:outerShdw algn="tl" blurRad="38100" dir="2700000" dist="38100">
                              <a:srgbClr val="C0C0C0"/>
                            </a:outerShdw>
                          </a:effectLst>
                          <a:latin typeface="Calibri" pitchFamily="34" charset="0"/>
                        </a:rPr>
                        <a:t>Inggris</a:t>
                      </a:r>
                    </a:p>
                  </a:txBody>
                  <a:tcPr marL="91440" marR="91440" marT="45726" marB="45726" anchor="t" vert="horz">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r>
            </a:tbl>
          </a:graphicData>
        </a:graphic>
      </p:graphicFrame>
      <p:sp>
        <p:nvSpPr>
          <p:cNvPr id="1048683" name=""/>
          <p:cNvSpPr txBox="1"/>
          <p:nvPr/>
        </p:nvSpPr>
        <p:spPr>
          <a:xfrm rot="0">
            <a:off x="5791200" y="2514600"/>
            <a:ext cx="3048000" cy="915987"/>
          </a:xfrm>
          <a:prstGeom prst="rect"/>
          <a:noFill/>
          <a:ln>
            <a:noFill/>
          </a:ln>
        </p:spPr>
        <p:txBody>
          <a:bodyPr anchor="t" bIns="45720" lIns="91440" rIns="91440" tIns="45720" vert="horz">
            <a:spAutoFit/>
          </a:bodyPr>
          <a:lstStyle>
            <a:lvl1pPr algn="l" fontAlgn="base" indent="0" latinLnBrk="1" marL="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1pPr>
            <a:lvl2pPr algn="l" fontAlgn="base" indent="0" latinLnBrk="1" marL="4572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2pPr>
            <a:lvl3pPr algn="l" fontAlgn="base" indent="0" latinLnBrk="1" marL="9144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3pPr>
            <a:lvl4pPr algn="l" fontAlgn="base" indent="0" latinLnBrk="1" marL="13716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4pPr>
            <a:lvl5pPr algn="l" fontAlgn="base" indent="0" latinLnBrk="1" marL="1828800" rtl="0">
              <a:lnSpc>
                <a:spcPct val="100000"/>
              </a:lnSpc>
              <a:spcBef>
                <a:spcPct val="0"/>
              </a:spcBef>
              <a:spcAft>
                <a:spcPct val="0"/>
              </a:spcAft>
              <a:buFontTx/>
              <a:buNone/>
              <a:defRPr baseline="0" b="0" sz="1800" i="0" u="none">
                <a:solidFill>
                  <a:schemeClr val="dk1"/>
                </a:solidFill>
                <a:latin typeface="Arial" pitchFamily="34" charset="0"/>
                <a:sym typeface="Arial" pitchFamily="34" charset="0"/>
              </a:defRPr>
            </a:lvl5pPr>
          </a:lstStyle>
          <a:p>
            <a:pPr lvl="0">
              <a:spcBef>
                <a:spcPct val="50000"/>
              </a:spcBef>
            </a:pPr>
            <a:r>
              <a:rPr altLang="id-ID" b="1" lang="en-US">
                <a:latin typeface="Calibri" pitchFamily="34" charset="0"/>
              </a:rPr>
              <a:t>&gt;Khusus untuk Amerika Serikat, domain tidak memiliki identitas negara.</a:t>
            </a:r>
          </a:p>
        </p:txBody>
      </p:sp>
    </p:spTree>
  </p:cSld>
  <p:clrMapOvr>
    <a:masterClrMapping/>
  </p:clrMapOvr>
  <p:timing>
    <p:tnLst>
      <p:par>
        <p:cTn dur="indefinite" id="1" nodeType="tmRoot">
          <p:childTnLst>
            <p:seq concurrent="1" nextAc="seek">
              <p:cTn dur="indefinite" id="2" nodeType="mainSeq">
                <p:childTnLst>
                  <p:par>
                    <p:cTn fill="hold" id="3" nodeType="clickPar">
                      <p:stCondLst>
                        <p:cond delay="indefinite"/>
                        <p:cond evt="onBegin" delay="0">
                          <p:tn val="2"/>
                        </p:cond>
                      </p:stCondLst>
                      <p:childTnLst>
                        <p:par>
                          <p:cTn fill="hold" id="4" nodeType="withGroup">
                            <p:stCondLst>
                              <p:cond delay="0"/>
                            </p:stCondLst>
                            <p:childTnLst>
                              <p:par>
                                <p:cTn fill="hold" grpId="0" id="5" nodeType="afterEffect" presetClass="entr" presetID="1" presetSubtype="0">
                                  <p:stCondLst>
                                    <p:cond delay="0"/>
                                  </p:stCondLst>
                                  <p:childTnLst>
                                    <p:set>
                                      <p:cBhvr>
                                        <p:cTn dur="1" fill="hold" id="6">
                                          <p:stCondLst>
                                            <p:cond delay="499"/>
                                          </p:stCondLst>
                                        </p:cTn>
                                        <p:tgtEl>
                                          <p:spTgt spid="1048651"/>
                                        </p:tgtEl>
                                        <p:attrNameLst>
                                          <p:attrName>style.visibility</p:attrName>
                                        </p:attrNameLst>
                                      </p:cBhvr>
                                      <p:to>
                                        <p:strVal val="visible"/>
                                      </p:to>
                                    </p:set>
                                  </p:childTnLst>
                                </p:cTn>
                              </p:par>
                            </p:childTnLst>
                          </p:cTn>
                        </p:par>
                      </p:childTnLst>
                    </p:cTn>
                  </p:par>
                  <p:par>
                    <p:cTn fill="hold" id="7" nodeType="clickPar">
                      <p:stCondLst>
                        <p:cond delay="indefinite"/>
                      </p:stCondLst>
                      <p:childTnLst>
                        <p:par>
                          <p:cTn fill="hold" id="8" nodeType="withGroup">
                            <p:stCondLst>
                              <p:cond delay="0"/>
                            </p:stCondLst>
                            <p:childTnLst>
                              <p:par>
                                <p:cTn fill="hold" id="9" nodeType="clickEffect" presetClass="entr" presetID="4" presetSubtype="16">
                                  <p:stCondLst>
                                    <p:cond delay="0"/>
                                  </p:stCondLst>
                                  <p:childTnLst>
                                    <p:set>
                                      <p:cBhvr>
                                        <p:cTn dur="1" fill="hold" id="10">
                                          <p:stCondLst>
                                            <p:cond delay="0"/>
                                          </p:stCondLst>
                                        </p:cTn>
                                        <p:tgtEl>
                                          <p:spTgt spid="4194305"/>
                                        </p:tgtEl>
                                        <p:attrNameLst>
                                          <p:attrName>style.visibility</p:attrName>
                                        </p:attrNameLst>
                                      </p:cBhvr>
                                      <p:to>
                                        <p:strVal val="visible"/>
                                      </p:to>
                                    </p:set>
                                    <p:animEffect transition="in" filter="box(in)">
                                      <p:cBhvr>
                                        <p:cTn dur="500" id="11"/>
                                        <p:tgtEl>
                                          <p:spTgt spid="4194305"/>
                                        </p:tgtEl>
                                      </p:cBhvr>
                                    </p:animEffect>
                                  </p:childTnLst>
                                </p:cTn>
                              </p:par>
                            </p:childTnLst>
                          </p:cTn>
                        </p:par>
                        <p:par>
                          <p:cTn fill="hold" id="12" nodeType="afterGroup">
                            <p:stCondLst>
                              <p:cond delay="500"/>
                            </p:stCondLst>
                            <p:childTnLst>
                              <p:par>
                                <p:cTn fill="hold" grpId="0" id="13" nodeType="afterEffect" presetClass="entr" presetID="4" presetSubtype="16">
                                  <p:stCondLst>
                                    <p:cond delay="0"/>
                                  </p:stCondLst>
                                  <p:childTnLst>
                                    <p:set>
                                      <p:cBhvr>
                                        <p:cTn dur="1" fill="hold" id="14">
                                          <p:stCondLst>
                                            <p:cond delay="0"/>
                                          </p:stCondLst>
                                        </p:cTn>
                                        <p:tgtEl>
                                          <p:spTgt spid="1048683"/>
                                        </p:tgtEl>
                                        <p:attrNameLst>
                                          <p:attrName>style.visibility</p:attrName>
                                        </p:attrNameLst>
                                      </p:cBhvr>
                                      <p:to>
                                        <p:strVal val="visible"/>
                                      </p:to>
                                    </p:set>
                                    <p:animEffect transition="in" filter="box(in)">
                                      <p:cBhvr>
                                        <p:cTn dur="500" id="15"/>
                                        <p:tgtEl>
                                          <p:spTgt spid="10486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1" grpId="0" uiExpand="0" build="whole"/>
      <p:bldP spid="1048683" grpId="0" uiExpand="0" build="whole"/>
    </p:bldLst>
  </p:timing>
</p:sld>
</file>

<file path=ppt/theme/theme1.xml><?xml version="1.0" encoding="utf-8"?>
<a:theme xmlns:a="http://schemas.openxmlformats.org/drawingml/2006/main" name="Office 主题">
  <a:themeElements>
    <a:clrScheme name="Default Color Scheme">
      <a:dk1>
        <a:srgbClr val="000000"/>
      </a:dk1>
      <a:lt1>
        <a:srgbClr val="FFFFFF"/>
      </a:lt1>
      <a:dk2>
        <a:srgbClr val="CCDDEA"/>
      </a:dk2>
      <a:lt2>
        <a:srgbClr val="637052"/>
      </a:lt2>
      <a:accent1>
        <a:srgbClr val="E48312"/>
      </a:accent1>
      <a:accent2>
        <a:srgbClr val="BD582C"/>
      </a:accent2>
      <a:accent3>
        <a:srgbClr val="FFFFFF"/>
      </a:accent3>
      <a:accent4>
        <a:srgbClr val="000000"/>
      </a:accent4>
      <a:accent5>
        <a:srgbClr val="EFC2AA"/>
      </a:accent5>
      <a:accent6>
        <a:srgbClr val="A94E27"/>
      </a:accent6>
      <a:hlink>
        <a:srgbClr val="2998E3"/>
      </a:hlink>
      <a:folHlink>
        <a:srgbClr val="8C8C8C"/>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000000"/>
        </a:dk1>
        <a:lt1>
          <a:srgbClr val="FFFFFF"/>
        </a:lt1>
        <a:dk2>
          <a:srgbClr val="CCDDEA"/>
        </a:dk2>
        <a:lt2>
          <a:srgbClr val="637052"/>
        </a:lt2>
        <a:accent1>
          <a:srgbClr val="E48312"/>
        </a:accent1>
        <a:accent2>
          <a:srgbClr val="BD582C"/>
        </a:accent2>
        <a:accent3>
          <a:srgbClr val="FFFFFF"/>
        </a:accent3>
        <a:accent4>
          <a:srgbClr val="000000"/>
        </a:accent4>
        <a:accent5>
          <a:srgbClr val="EFC2AA"/>
        </a:accent5>
        <a:accent6>
          <a:srgbClr val="A94E27"/>
        </a:accent6>
        <a:hlink>
          <a:srgbClr val="2998E3"/>
        </a:hlink>
        <a:folHlink>
          <a:srgbClr val="8C8C8C"/>
        </a:folHlink>
      </a:clrScheme>
    </a:extraClrScheme>
  </a:extraClrSchemeLst>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3.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ScaleCrop>0</ScaleCrop>
  <LinksUpToDate>0</LinksUpToDate>
</Properties>
</file>

<file path=docProps/core.xml><?xml version="1.0" encoding="utf-8"?>
<cp:coreProperties xmlns:cp="http://schemas.openxmlformats.org/package/2006/metadata/core-properties" xmlns:dc="http://purl.org/dc/elements/1.1/" xmlns:dcterms="http://purl.org/dc/terms/" xmlns:xsi="http://www.w3.org/2001/XMLSchema-instance">
  <dc:title>INTERNET DAN APLIKASI WEB</dc:title>
  <dc:creator>Henny</dc:creator>
  <cp:lastModifiedBy>FIP</cp:lastModifiedBy>
  <dcterms:created xsi:type="dcterms:W3CDTF">2010-11-11T17:52:14Z</dcterms:created>
  <dcterms:modified xsi:type="dcterms:W3CDTF">2020-04-18T06:38:14Z</dcterms:modified>
</cp:coreProperties>
</file>