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2"/>
    <p:sldMasterId id="2147483673" r:id="rId3"/>
  </p:sldMasterIdLst>
  <p:sldIdLst>
    <p:sldId id="256" r:id="rId4"/>
    <p:sldId id="257" r:id="rId5"/>
    <p:sldId id="259" r:id="rId6"/>
    <p:sldId id="260" r:id="rId7"/>
    <p:sldId id="261" r:id="rId8"/>
    <p:sldId id="262" r:id="rId9"/>
    <p:sldId id="264" r:id="rId10"/>
    <p:sldId id="258" r:id="rId11"/>
    <p:sldId id="265" r:id="rId12"/>
    <p:sldId id="266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tBDf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081440" y="1777320"/>
            <a:ext cx="4791960" cy="2298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5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3" name="Google Shape;11;p2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4" name="Google Shape;12;p2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" name="Google Shape;13;p2"/>
            <p:cNvSpPr/>
            <p:nvPr/>
          </p:nvSpPr>
          <p:spPr>
            <a:xfrm>
              <a:off x="8836920" y="3234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" name="Google Shape;14;p2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" name="Google Shape;15;p2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8" name="Google Shape;16;p2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9" name="Google Shape;17;p2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" name="Google Shape;18;p2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" name="Google Shape;19;p2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" name="Google Shape;20;p2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" name="Google Shape;21;p2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" name="Google Shape;22;p2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" name="Google Shape;23;p2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" name="Google Shape;24;p2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" name="Google Shape;25;p2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" name="Google Shape;26;p2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" name="Google Shape;27;p2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" name="Google Shape;28;p2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" name="Google Shape;29;p2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" name="Google Shape;30;p2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" name="Google Shape;31;p2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" name="Google Shape;32;p2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25" name="Google Shape;33;p2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" name="Google Shape;34;p2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" name="Google Shape;35;p2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" name="Google Shape;36;p2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" name="Google Shape;37;p2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" name="Google Shape;38;p2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31" name="Google Shape;39;p2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32" name="Google Shape;40;p2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" name="Google Shape;41;p2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" name="Google Shape;42;p2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" name="Google Shape;43;p2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" name="Google Shape;44;p2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" name="Google Shape;45;p2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" name="Google Shape;46;p2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" name="Google Shape;47;p2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" name="Google Shape;48;p2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" name="Google Shape;49;p2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" name="Google Shape;50;p2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" name="Google Shape;51;p2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" name="Google Shape;52;p2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" name="Google Shape;53;p2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" name="Google Shape;54;p2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" name="Google Shape;55;p2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48" name="Google Shape;56;p2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oogle Shape;650;p20"/>
          <p:cNvGrpSpPr/>
          <p:nvPr/>
        </p:nvGrpSpPr>
        <p:grpSpPr>
          <a:xfrm>
            <a:off x="245160" y="198720"/>
            <a:ext cx="8595360" cy="4797360"/>
            <a:chOff x="245160" y="198720"/>
            <a:chExt cx="8595360" cy="4797360"/>
          </a:xfrm>
        </p:grpSpPr>
        <p:sp>
          <p:nvSpPr>
            <p:cNvPr id="394" name="Google Shape;651;p20"/>
            <p:cNvSpPr/>
            <p:nvPr/>
          </p:nvSpPr>
          <p:spPr>
            <a:xfrm>
              <a:off x="4804920" y="22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5" name="Google Shape;652;p20"/>
            <p:cNvSpPr/>
            <p:nvPr/>
          </p:nvSpPr>
          <p:spPr>
            <a:xfrm>
              <a:off x="8106480" y="19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6" name="Google Shape;653;p20"/>
            <p:cNvSpPr/>
            <p:nvPr/>
          </p:nvSpPr>
          <p:spPr>
            <a:xfrm>
              <a:off x="6929280" y="26100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7" name="Google Shape;654;p20"/>
            <p:cNvSpPr/>
            <p:nvPr/>
          </p:nvSpPr>
          <p:spPr>
            <a:xfrm>
              <a:off x="3000240" y="3358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398" name="Google Shape;655;p20"/>
            <p:cNvGrpSpPr/>
            <p:nvPr/>
          </p:nvGrpSpPr>
          <p:grpSpPr>
            <a:xfrm>
              <a:off x="245160" y="2045160"/>
              <a:ext cx="8595360" cy="2950920"/>
              <a:chOff x="245160" y="2045160"/>
              <a:chExt cx="8595360" cy="2950920"/>
            </a:xfrm>
          </p:grpSpPr>
          <p:sp>
            <p:nvSpPr>
              <p:cNvPr id="399" name="Google Shape;656;p20"/>
              <p:cNvSpPr/>
              <p:nvPr/>
            </p:nvSpPr>
            <p:spPr>
              <a:xfrm>
                <a:off x="266040" y="4604040"/>
                <a:ext cx="163440" cy="16344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163440"/>
                  <a:gd name="textAreaBottom" fmla="*/ 163800 h 163440"/>
                </a:gdLst>
                <a:ahLst/>
                <a:cxnLst/>
                <a:rect l="textAreaLeft" t="textAreaTop" r="textAreaRight" b="textAreaBottom"/>
                <a:pathLst>
                  <a:path w="6555" h="6554">
                    <a:moveTo>
                      <a:pt x="3278" y="1931"/>
                    </a:moveTo>
                    <a:cubicBezTo>
                      <a:pt x="4020" y="1931"/>
                      <a:pt x="4622" y="2534"/>
                      <a:pt x="4622" y="3277"/>
                    </a:cubicBezTo>
                    <a:cubicBezTo>
                      <a:pt x="4622" y="4020"/>
                      <a:pt x="4020" y="4623"/>
                      <a:pt x="3278" y="4623"/>
                    </a:cubicBezTo>
                    <a:cubicBezTo>
                      <a:pt x="2533" y="4623"/>
                      <a:pt x="1931" y="4020"/>
                      <a:pt x="1931" y="3277"/>
                    </a:cubicBezTo>
                    <a:cubicBezTo>
                      <a:pt x="1931" y="2534"/>
                      <a:pt x="2533" y="1931"/>
                      <a:pt x="3278" y="1931"/>
                    </a:cubicBezTo>
                    <a:close/>
                    <a:moveTo>
                      <a:pt x="3278" y="0"/>
                    </a:moveTo>
                    <a:cubicBezTo>
                      <a:pt x="1468" y="0"/>
                      <a:pt x="1" y="1467"/>
                      <a:pt x="1" y="3277"/>
                    </a:cubicBezTo>
                    <a:cubicBezTo>
                      <a:pt x="1" y="5087"/>
                      <a:pt x="1468" y="6554"/>
                      <a:pt x="3278" y="6554"/>
                    </a:cubicBezTo>
                    <a:cubicBezTo>
                      <a:pt x="5087" y="6554"/>
                      <a:pt x="6554" y="5087"/>
                      <a:pt x="6554" y="3277"/>
                    </a:cubicBezTo>
                    <a:cubicBezTo>
                      <a:pt x="6554" y="1467"/>
                      <a:pt x="5087" y="0"/>
                      <a:pt x="32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1720" bIns="81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0" name="Google Shape;657;p20"/>
              <p:cNvSpPr/>
              <p:nvPr/>
            </p:nvSpPr>
            <p:spPr>
              <a:xfrm>
                <a:off x="245160" y="2200680"/>
                <a:ext cx="205200" cy="109440"/>
              </a:xfrm>
              <a:custGeom>
                <a:avLst/>
                <a:gdLst>
                  <a:gd name="textAreaLeft" fmla="*/ 0 w 205200"/>
                  <a:gd name="textAreaRight" fmla="*/ 205560 w 205200"/>
                  <a:gd name="textAreaTop" fmla="*/ 0 h 109440"/>
                  <a:gd name="textAreaBottom" fmla="*/ 109800 h 109440"/>
                </a:gdLst>
                <a:ahLst/>
                <a:cxnLst/>
                <a:rect l="textAreaLeft" t="textAreaTop" r="textAreaRight" b="textAreaBottom"/>
                <a:pathLst>
                  <a:path w="8222" h="4398">
                    <a:moveTo>
                      <a:pt x="7464" y="0"/>
                    </a:moveTo>
                    <a:cubicBezTo>
                      <a:pt x="7277" y="0"/>
                      <a:pt x="7092" y="76"/>
                      <a:pt x="6957" y="225"/>
                    </a:cubicBezTo>
                    <a:lnTo>
                      <a:pt x="4827" y="2584"/>
                    </a:lnTo>
                    <a:lnTo>
                      <a:pt x="3179" y="1048"/>
                    </a:lnTo>
                    <a:cubicBezTo>
                      <a:pt x="3053" y="930"/>
                      <a:pt x="2887" y="865"/>
                      <a:pt x="2715" y="865"/>
                    </a:cubicBezTo>
                    <a:cubicBezTo>
                      <a:pt x="2705" y="865"/>
                      <a:pt x="2695" y="865"/>
                      <a:pt x="2685" y="866"/>
                    </a:cubicBezTo>
                    <a:cubicBezTo>
                      <a:pt x="2501" y="872"/>
                      <a:pt x="2330" y="953"/>
                      <a:pt x="2208" y="1090"/>
                    </a:cubicBezTo>
                    <a:lnTo>
                      <a:pt x="253" y="3259"/>
                    </a:lnTo>
                    <a:cubicBezTo>
                      <a:pt x="1" y="3539"/>
                      <a:pt x="23" y="3970"/>
                      <a:pt x="302" y="4222"/>
                    </a:cubicBezTo>
                    <a:cubicBezTo>
                      <a:pt x="433" y="4340"/>
                      <a:pt x="596" y="4398"/>
                      <a:pt x="759" y="4398"/>
                    </a:cubicBezTo>
                    <a:cubicBezTo>
                      <a:pt x="945" y="4398"/>
                      <a:pt x="1131" y="4322"/>
                      <a:pt x="1266" y="4173"/>
                    </a:cubicBezTo>
                    <a:lnTo>
                      <a:pt x="2756" y="2519"/>
                    </a:lnTo>
                    <a:lnTo>
                      <a:pt x="4404" y="4055"/>
                    </a:lnTo>
                    <a:cubicBezTo>
                      <a:pt x="4530" y="4172"/>
                      <a:pt x="4696" y="4238"/>
                      <a:pt x="4869" y="4238"/>
                    </a:cubicBezTo>
                    <a:cubicBezTo>
                      <a:pt x="4879" y="4238"/>
                      <a:pt x="4889" y="4237"/>
                      <a:pt x="4899" y="4237"/>
                    </a:cubicBezTo>
                    <a:cubicBezTo>
                      <a:pt x="4916" y="4237"/>
                      <a:pt x="4932" y="4234"/>
                      <a:pt x="4949" y="4233"/>
                    </a:cubicBezTo>
                    <a:cubicBezTo>
                      <a:pt x="5112" y="4213"/>
                      <a:pt x="5264" y="4136"/>
                      <a:pt x="5376" y="4012"/>
                    </a:cubicBezTo>
                    <a:lnTo>
                      <a:pt x="7969" y="1140"/>
                    </a:lnTo>
                    <a:cubicBezTo>
                      <a:pt x="8222" y="860"/>
                      <a:pt x="8201" y="429"/>
                      <a:pt x="7920" y="176"/>
                    </a:cubicBezTo>
                    <a:cubicBezTo>
                      <a:pt x="7790" y="58"/>
                      <a:pt x="7627" y="0"/>
                      <a:pt x="74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720" bIns="54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1" name="Google Shape;658;p20"/>
              <p:cNvSpPr/>
              <p:nvPr/>
            </p:nvSpPr>
            <p:spPr>
              <a:xfrm>
                <a:off x="8635320" y="3412080"/>
                <a:ext cx="205200" cy="109440"/>
              </a:xfrm>
              <a:custGeom>
                <a:avLst/>
                <a:gdLst>
                  <a:gd name="textAreaLeft" fmla="*/ 0 w 205200"/>
                  <a:gd name="textAreaRight" fmla="*/ 205560 w 205200"/>
                  <a:gd name="textAreaTop" fmla="*/ 0 h 109440"/>
                  <a:gd name="textAreaBottom" fmla="*/ 109800 h 109440"/>
                </a:gdLst>
                <a:ahLst/>
                <a:cxnLst/>
                <a:rect l="textAreaLeft" t="textAreaTop" r="textAreaRight" b="textAreaBottom"/>
                <a:pathLst>
                  <a:path w="8222" h="4398">
                    <a:moveTo>
                      <a:pt x="7464" y="0"/>
                    </a:moveTo>
                    <a:cubicBezTo>
                      <a:pt x="7277" y="0"/>
                      <a:pt x="7092" y="76"/>
                      <a:pt x="6957" y="225"/>
                    </a:cubicBezTo>
                    <a:lnTo>
                      <a:pt x="4827" y="2584"/>
                    </a:lnTo>
                    <a:lnTo>
                      <a:pt x="3179" y="1048"/>
                    </a:lnTo>
                    <a:cubicBezTo>
                      <a:pt x="3053" y="930"/>
                      <a:pt x="2887" y="865"/>
                      <a:pt x="2715" y="865"/>
                    </a:cubicBezTo>
                    <a:cubicBezTo>
                      <a:pt x="2705" y="865"/>
                      <a:pt x="2695" y="865"/>
                      <a:pt x="2685" y="866"/>
                    </a:cubicBezTo>
                    <a:cubicBezTo>
                      <a:pt x="2501" y="872"/>
                      <a:pt x="2330" y="953"/>
                      <a:pt x="2208" y="1090"/>
                    </a:cubicBezTo>
                    <a:lnTo>
                      <a:pt x="253" y="3259"/>
                    </a:lnTo>
                    <a:cubicBezTo>
                      <a:pt x="1" y="3539"/>
                      <a:pt x="23" y="3970"/>
                      <a:pt x="302" y="4222"/>
                    </a:cubicBezTo>
                    <a:cubicBezTo>
                      <a:pt x="433" y="4340"/>
                      <a:pt x="596" y="4398"/>
                      <a:pt x="759" y="4398"/>
                    </a:cubicBezTo>
                    <a:cubicBezTo>
                      <a:pt x="945" y="4398"/>
                      <a:pt x="1131" y="4322"/>
                      <a:pt x="1266" y="4173"/>
                    </a:cubicBezTo>
                    <a:lnTo>
                      <a:pt x="2756" y="2519"/>
                    </a:lnTo>
                    <a:lnTo>
                      <a:pt x="4404" y="4055"/>
                    </a:lnTo>
                    <a:cubicBezTo>
                      <a:pt x="4530" y="4172"/>
                      <a:pt x="4696" y="4238"/>
                      <a:pt x="4869" y="4238"/>
                    </a:cubicBezTo>
                    <a:cubicBezTo>
                      <a:pt x="4879" y="4238"/>
                      <a:pt x="4889" y="4237"/>
                      <a:pt x="4899" y="4237"/>
                    </a:cubicBezTo>
                    <a:cubicBezTo>
                      <a:pt x="4916" y="4237"/>
                      <a:pt x="4932" y="4234"/>
                      <a:pt x="4949" y="4233"/>
                    </a:cubicBezTo>
                    <a:cubicBezTo>
                      <a:pt x="5112" y="4213"/>
                      <a:pt x="5264" y="4136"/>
                      <a:pt x="5376" y="4012"/>
                    </a:cubicBezTo>
                    <a:lnTo>
                      <a:pt x="7969" y="1140"/>
                    </a:lnTo>
                    <a:cubicBezTo>
                      <a:pt x="8222" y="860"/>
                      <a:pt x="8201" y="429"/>
                      <a:pt x="7920" y="176"/>
                    </a:cubicBezTo>
                    <a:cubicBezTo>
                      <a:pt x="7790" y="58"/>
                      <a:pt x="7627" y="0"/>
                      <a:pt x="746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720" bIns="54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2" name="Google Shape;659;p20"/>
              <p:cNvSpPr/>
              <p:nvPr/>
            </p:nvSpPr>
            <p:spPr>
              <a:xfrm>
                <a:off x="8764200" y="2045160"/>
                <a:ext cx="39240" cy="38880"/>
              </a:xfrm>
              <a:custGeom>
                <a:avLst/>
                <a:gdLst>
                  <a:gd name="textAreaLeft" fmla="*/ 0 w 39240"/>
                  <a:gd name="textAreaRight" fmla="*/ 39600 w 39240"/>
                  <a:gd name="textAreaTop" fmla="*/ 0 h 38880"/>
                  <a:gd name="textAreaBottom" fmla="*/ 39240 h 38880"/>
                </a:gdLst>
                <a:ahLst/>
                <a:cxnLst/>
                <a:rect l="textAreaLeft" t="textAreaTop" r="textAreaRight" b="textAreaBottom"/>
                <a:pathLst>
                  <a:path w="812" h="811">
                    <a:moveTo>
                      <a:pt x="406" y="0"/>
                    </a:moveTo>
                    <a:cubicBezTo>
                      <a:pt x="183" y="0"/>
                      <a:pt x="1" y="181"/>
                      <a:pt x="1" y="405"/>
                    </a:cubicBezTo>
                    <a:cubicBezTo>
                      <a:pt x="1" y="629"/>
                      <a:pt x="183" y="811"/>
                      <a:pt x="406" y="811"/>
                    </a:cubicBezTo>
                    <a:cubicBezTo>
                      <a:pt x="630" y="811"/>
                      <a:pt x="811" y="629"/>
                      <a:pt x="811" y="405"/>
                    </a:cubicBezTo>
                    <a:cubicBezTo>
                      <a:pt x="811" y="181"/>
                      <a:pt x="630" y="0"/>
                      <a:pt x="4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440" bIns="19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3" name="Google Shape;660;p20"/>
              <p:cNvSpPr/>
              <p:nvPr/>
            </p:nvSpPr>
            <p:spPr>
              <a:xfrm>
                <a:off x="1171080" y="4864320"/>
                <a:ext cx="39240" cy="38880"/>
              </a:xfrm>
              <a:custGeom>
                <a:avLst/>
                <a:gdLst>
                  <a:gd name="textAreaLeft" fmla="*/ 0 w 39240"/>
                  <a:gd name="textAreaRight" fmla="*/ 39600 w 39240"/>
                  <a:gd name="textAreaTop" fmla="*/ 0 h 38880"/>
                  <a:gd name="textAreaBottom" fmla="*/ 39240 h 38880"/>
                </a:gdLst>
                <a:ahLst/>
                <a:cxnLst/>
                <a:rect l="textAreaLeft" t="textAreaTop" r="textAreaRight" b="textAreaBottom"/>
                <a:pathLst>
                  <a:path w="812" h="811">
                    <a:moveTo>
                      <a:pt x="406" y="0"/>
                    </a:moveTo>
                    <a:cubicBezTo>
                      <a:pt x="183" y="0"/>
                      <a:pt x="1" y="181"/>
                      <a:pt x="1" y="405"/>
                    </a:cubicBezTo>
                    <a:cubicBezTo>
                      <a:pt x="1" y="629"/>
                      <a:pt x="183" y="811"/>
                      <a:pt x="406" y="811"/>
                    </a:cubicBezTo>
                    <a:cubicBezTo>
                      <a:pt x="630" y="811"/>
                      <a:pt x="811" y="629"/>
                      <a:pt x="811" y="405"/>
                    </a:cubicBezTo>
                    <a:cubicBezTo>
                      <a:pt x="811" y="181"/>
                      <a:pt x="630" y="0"/>
                      <a:pt x="4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440" bIns="19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4" name="Google Shape;661;p20"/>
              <p:cNvSpPr/>
              <p:nvPr/>
            </p:nvSpPr>
            <p:spPr>
              <a:xfrm>
                <a:off x="8596080" y="4767840"/>
                <a:ext cx="39240" cy="38880"/>
              </a:xfrm>
              <a:custGeom>
                <a:avLst/>
                <a:gdLst>
                  <a:gd name="textAreaLeft" fmla="*/ 0 w 39240"/>
                  <a:gd name="textAreaRight" fmla="*/ 39600 w 39240"/>
                  <a:gd name="textAreaTop" fmla="*/ 0 h 38880"/>
                  <a:gd name="textAreaBottom" fmla="*/ 39240 h 38880"/>
                </a:gdLst>
                <a:ahLst/>
                <a:cxnLst/>
                <a:rect l="textAreaLeft" t="textAreaTop" r="textAreaRight" b="textAreaBottom"/>
                <a:pathLst>
                  <a:path w="812" h="811">
                    <a:moveTo>
                      <a:pt x="406" y="0"/>
                    </a:moveTo>
                    <a:cubicBezTo>
                      <a:pt x="183" y="0"/>
                      <a:pt x="1" y="181"/>
                      <a:pt x="1" y="405"/>
                    </a:cubicBezTo>
                    <a:cubicBezTo>
                      <a:pt x="1" y="629"/>
                      <a:pt x="183" y="811"/>
                      <a:pt x="406" y="811"/>
                    </a:cubicBezTo>
                    <a:cubicBezTo>
                      <a:pt x="630" y="811"/>
                      <a:pt x="811" y="629"/>
                      <a:pt x="811" y="405"/>
                    </a:cubicBezTo>
                    <a:cubicBezTo>
                      <a:pt x="811" y="181"/>
                      <a:pt x="630" y="0"/>
                      <a:pt x="4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440" bIns="19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5" name="Google Shape;662;p20"/>
              <p:cNvSpPr/>
              <p:nvPr/>
            </p:nvSpPr>
            <p:spPr>
              <a:xfrm>
                <a:off x="4720680" y="4832640"/>
                <a:ext cx="163440" cy="16344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163440"/>
                  <a:gd name="textAreaBottom" fmla="*/ 163800 h 163440"/>
                </a:gdLst>
                <a:ahLst/>
                <a:cxnLst/>
                <a:rect l="textAreaLeft" t="textAreaTop" r="textAreaRight" b="textAreaBottom"/>
                <a:pathLst>
                  <a:path w="6555" h="6554">
                    <a:moveTo>
                      <a:pt x="3278" y="1931"/>
                    </a:moveTo>
                    <a:cubicBezTo>
                      <a:pt x="4020" y="1931"/>
                      <a:pt x="4622" y="2534"/>
                      <a:pt x="4622" y="3277"/>
                    </a:cubicBezTo>
                    <a:cubicBezTo>
                      <a:pt x="4622" y="4020"/>
                      <a:pt x="4020" y="4623"/>
                      <a:pt x="3278" y="4623"/>
                    </a:cubicBezTo>
                    <a:cubicBezTo>
                      <a:pt x="2533" y="4623"/>
                      <a:pt x="1931" y="4020"/>
                      <a:pt x="1931" y="3277"/>
                    </a:cubicBezTo>
                    <a:cubicBezTo>
                      <a:pt x="1931" y="2534"/>
                      <a:pt x="2533" y="1931"/>
                      <a:pt x="3278" y="1931"/>
                    </a:cubicBezTo>
                    <a:close/>
                    <a:moveTo>
                      <a:pt x="3278" y="0"/>
                    </a:moveTo>
                    <a:cubicBezTo>
                      <a:pt x="1468" y="0"/>
                      <a:pt x="1" y="1467"/>
                      <a:pt x="1" y="3277"/>
                    </a:cubicBezTo>
                    <a:cubicBezTo>
                      <a:pt x="1" y="5087"/>
                      <a:pt x="1468" y="6554"/>
                      <a:pt x="3278" y="6554"/>
                    </a:cubicBezTo>
                    <a:cubicBezTo>
                      <a:pt x="5087" y="6554"/>
                      <a:pt x="6554" y="5087"/>
                      <a:pt x="6554" y="3277"/>
                    </a:cubicBezTo>
                    <a:cubicBezTo>
                      <a:pt x="6554" y="1467"/>
                      <a:pt x="5087" y="0"/>
                      <a:pt x="327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1720" bIns="81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406" name="Google Shape;663;p20"/>
            <p:cNvSpPr/>
            <p:nvPr/>
          </p:nvSpPr>
          <p:spPr>
            <a:xfrm rot="5076600">
              <a:off x="1655280" y="2782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407" name="Google Shape;664;p20"/>
            <p:cNvGrpSpPr/>
            <p:nvPr/>
          </p:nvGrpSpPr>
          <p:grpSpPr>
            <a:xfrm>
              <a:off x="308880" y="457560"/>
              <a:ext cx="163440" cy="163440"/>
              <a:chOff x="308880" y="457560"/>
              <a:chExt cx="163440" cy="163440"/>
            </a:xfrm>
          </p:grpSpPr>
          <p:sp>
            <p:nvSpPr>
              <p:cNvPr id="408" name="Google Shape;665;p20"/>
              <p:cNvSpPr/>
              <p:nvPr/>
            </p:nvSpPr>
            <p:spPr>
              <a:xfrm>
                <a:off x="390960" y="4575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9" name="Google Shape;666;p20"/>
              <p:cNvSpPr/>
              <p:nvPr/>
            </p:nvSpPr>
            <p:spPr>
              <a:xfrm>
                <a:off x="390960" y="4575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0" name="Google Shape;667;p20"/>
              <p:cNvSpPr/>
              <p:nvPr/>
            </p:nvSpPr>
            <p:spPr>
              <a:xfrm>
                <a:off x="424440" y="5396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1" name="Google Shape;668;p20"/>
              <p:cNvSpPr/>
              <p:nvPr/>
            </p:nvSpPr>
            <p:spPr>
              <a:xfrm>
                <a:off x="424440" y="5396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2" name="Google Shape;669;p20"/>
              <p:cNvSpPr/>
              <p:nvPr/>
            </p:nvSpPr>
            <p:spPr>
              <a:xfrm>
                <a:off x="414720" y="4921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3" name="Google Shape;670;p20"/>
              <p:cNvSpPr/>
              <p:nvPr/>
            </p:nvSpPr>
            <p:spPr>
              <a:xfrm>
                <a:off x="414720" y="4921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4" name="Google Shape;671;p20"/>
              <p:cNvSpPr/>
              <p:nvPr/>
            </p:nvSpPr>
            <p:spPr>
              <a:xfrm>
                <a:off x="390960" y="5731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5" name="Google Shape;672;p20"/>
              <p:cNvSpPr/>
              <p:nvPr/>
            </p:nvSpPr>
            <p:spPr>
              <a:xfrm>
                <a:off x="390960" y="5731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6" name="Google Shape;673;p20"/>
              <p:cNvSpPr/>
              <p:nvPr/>
            </p:nvSpPr>
            <p:spPr>
              <a:xfrm>
                <a:off x="414720" y="5634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7" name="Google Shape;674;p20"/>
              <p:cNvSpPr/>
              <p:nvPr/>
            </p:nvSpPr>
            <p:spPr>
              <a:xfrm>
                <a:off x="414720" y="5634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8" name="Google Shape;675;p20"/>
              <p:cNvSpPr/>
              <p:nvPr/>
            </p:nvSpPr>
            <p:spPr>
              <a:xfrm>
                <a:off x="308880" y="5396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9" name="Google Shape;676;p20"/>
              <p:cNvSpPr/>
              <p:nvPr/>
            </p:nvSpPr>
            <p:spPr>
              <a:xfrm>
                <a:off x="308880" y="5396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0" name="Google Shape;677;p20"/>
              <p:cNvSpPr/>
              <p:nvPr/>
            </p:nvSpPr>
            <p:spPr>
              <a:xfrm>
                <a:off x="343800" y="5634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1" name="Google Shape;678;p20"/>
              <p:cNvSpPr/>
              <p:nvPr/>
            </p:nvSpPr>
            <p:spPr>
              <a:xfrm>
                <a:off x="343800" y="5634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2" name="Google Shape;679;p20"/>
              <p:cNvSpPr/>
              <p:nvPr/>
            </p:nvSpPr>
            <p:spPr>
              <a:xfrm>
                <a:off x="343800" y="4921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3" name="Google Shape;680;p20"/>
              <p:cNvSpPr/>
              <p:nvPr/>
            </p:nvSpPr>
            <p:spPr>
              <a:xfrm>
                <a:off x="343800" y="4921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424" name="PlaceHolder 1"/>
          <p:cNvSpPr>
            <a:spLocks noGrp="1"/>
          </p:cNvSpPr>
          <p:nvPr>
            <p:ph type="title"/>
          </p:nvPr>
        </p:nvSpPr>
        <p:spPr>
          <a:xfrm>
            <a:off x="72684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865800" y="1946520"/>
            <a:ext cx="6007320" cy="1102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35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26" name="PlaceHolder 2"/>
          <p:cNvSpPr>
            <a:spLocks noGrp="1"/>
          </p:cNvSpPr>
          <p:nvPr>
            <p:ph type="title"/>
          </p:nvPr>
        </p:nvSpPr>
        <p:spPr>
          <a:xfrm>
            <a:off x="865800" y="1049400"/>
            <a:ext cx="1551240" cy="841320"/>
          </a:xfrm>
          <a:prstGeom prst="rect">
            <a:avLst/>
          </a:prstGeom>
          <a:solidFill>
            <a:schemeClr val="lt2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5000" b="0" u="none" strike="noStrike">
                <a:solidFill>
                  <a:schemeClr val="lt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5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grpSp>
        <p:nvGrpSpPr>
          <p:cNvPr id="427" name="Google Shape;61;p3"/>
          <p:cNvGrpSpPr/>
          <p:nvPr/>
        </p:nvGrpSpPr>
        <p:grpSpPr>
          <a:xfrm>
            <a:off x="98640" y="117360"/>
            <a:ext cx="9042120" cy="4949640"/>
            <a:chOff x="98640" y="117360"/>
            <a:chExt cx="9042120" cy="4949640"/>
          </a:xfrm>
        </p:grpSpPr>
        <p:grpSp>
          <p:nvGrpSpPr>
            <p:cNvPr id="428" name="Google Shape;62;p3"/>
            <p:cNvGrpSpPr/>
            <p:nvPr/>
          </p:nvGrpSpPr>
          <p:grpSpPr>
            <a:xfrm>
              <a:off x="5622480" y="534240"/>
              <a:ext cx="163440" cy="163440"/>
              <a:chOff x="5622480" y="534240"/>
              <a:chExt cx="163440" cy="163440"/>
            </a:xfrm>
          </p:grpSpPr>
          <p:sp>
            <p:nvSpPr>
              <p:cNvPr id="429" name="Google Shape;63;p3"/>
              <p:cNvSpPr/>
              <p:nvPr/>
            </p:nvSpPr>
            <p:spPr>
              <a:xfrm rot="10800000">
                <a:off x="5703480" y="649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0" name="Google Shape;64;p3"/>
              <p:cNvSpPr/>
              <p:nvPr/>
            </p:nvSpPr>
            <p:spPr>
              <a:xfrm rot="10800000">
                <a:off x="5703480" y="649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1" name="Google Shape;65;p3"/>
              <p:cNvSpPr/>
              <p:nvPr/>
            </p:nvSpPr>
            <p:spPr>
              <a:xfrm rot="10800000">
                <a:off x="5622480" y="615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2" name="Google Shape;66;p3"/>
              <p:cNvSpPr/>
              <p:nvPr/>
            </p:nvSpPr>
            <p:spPr>
              <a:xfrm rot="10800000">
                <a:off x="5622480" y="615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3" name="Google Shape;67;p3"/>
              <p:cNvSpPr/>
              <p:nvPr/>
            </p:nvSpPr>
            <p:spPr>
              <a:xfrm rot="10800000">
                <a:off x="5657040" y="6400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4" name="Google Shape;68;p3"/>
              <p:cNvSpPr/>
              <p:nvPr/>
            </p:nvSpPr>
            <p:spPr>
              <a:xfrm rot="10800000">
                <a:off x="5657040" y="6400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5" name="Google Shape;69;p3"/>
              <p:cNvSpPr/>
              <p:nvPr/>
            </p:nvSpPr>
            <p:spPr>
              <a:xfrm rot="10800000">
                <a:off x="5703480" y="5342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6" name="Google Shape;70;p3"/>
              <p:cNvSpPr/>
              <p:nvPr/>
            </p:nvSpPr>
            <p:spPr>
              <a:xfrm rot="10800000">
                <a:off x="5703480" y="5342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7" name="Google Shape;71;p3"/>
              <p:cNvSpPr/>
              <p:nvPr/>
            </p:nvSpPr>
            <p:spPr>
              <a:xfrm rot="10800000">
                <a:off x="5657040" y="568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8" name="Google Shape;72;p3"/>
              <p:cNvSpPr/>
              <p:nvPr/>
            </p:nvSpPr>
            <p:spPr>
              <a:xfrm rot="10800000">
                <a:off x="5657040" y="568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9" name="Google Shape;73;p3"/>
              <p:cNvSpPr/>
              <p:nvPr/>
            </p:nvSpPr>
            <p:spPr>
              <a:xfrm rot="10800000">
                <a:off x="5738040" y="615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0" name="Google Shape;74;p3"/>
              <p:cNvSpPr/>
              <p:nvPr/>
            </p:nvSpPr>
            <p:spPr>
              <a:xfrm rot="10800000">
                <a:off x="5738040" y="615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1" name="Google Shape;75;p3"/>
              <p:cNvSpPr/>
              <p:nvPr/>
            </p:nvSpPr>
            <p:spPr>
              <a:xfrm rot="10800000">
                <a:off x="5728320" y="568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2" name="Google Shape;76;p3"/>
              <p:cNvSpPr/>
              <p:nvPr/>
            </p:nvSpPr>
            <p:spPr>
              <a:xfrm rot="10800000">
                <a:off x="5728320" y="568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3" name="Google Shape;77;p3"/>
              <p:cNvSpPr/>
              <p:nvPr/>
            </p:nvSpPr>
            <p:spPr>
              <a:xfrm rot="10800000">
                <a:off x="5728320" y="6400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4" name="Google Shape;78;p3"/>
              <p:cNvSpPr/>
              <p:nvPr/>
            </p:nvSpPr>
            <p:spPr>
              <a:xfrm rot="10800000">
                <a:off x="5728320" y="6400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445" name="Google Shape;79;p3"/>
            <p:cNvSpPr/>
            <p:nvPr/>
          </p:nvSpPr>
          <p:spPr>
            <a:xfrm>
              <a:off x="420840" y="47271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6" name="Google Shape;80;p3"/>
            <p:cNvSpPr/>
            <p:nvPr/>
          </p:nvSpPr>
          <p:spPr>
            <a:xfrm>
              <a:off x="8935560" y="31582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7" name="Google Shape;81;p3"/>
            <p:cNvSpPr/>
            <p:nvPr/>
          </p:nvSpPr>
          <p:spPr>
            <a:xfrm>
              <a:off x="570960" y="2595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8" name="Google Shape;82;p3"/>
            <p:cNvSpPr/>
            <p:nvPr/>
          </p:nvSpPr>
          <p:spPr>
            <a:xfrm>
              <a:off x="3725280" y="2325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9" name="Google Shape;83;p3"/>
            <p:cNvSpPr/>
            <p:nvPr/>
          </p:nvSpPr>
          <p:spPr>
            <a:xfrm>
              <a:off x="98640" y="187200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0" name="Google Shape;84;p3"/>
            <p:cNvSpPr/>
            <p:nvPr/>
          </p:nvSpPr>
          <p:spPr>
            <a:xfrm>
              <a:off x="4844520" y="49035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1" name="Google Shape;85;p3"/>
            <p:cNvSpPr/>
            <p:nvPr/>
          </p:nvSpPr>
          <p:spPr>
            <a:xfrm>
              <a:off x="6709320" y="1173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2" name="Google Shape;86;p3"/>
            <p:cNvSpPr/>
            <p:nvPr/>
          </p:nvSpPr>
          <p:spPr>
            <a:xfrm>
              <a:off x="8841600" y="47977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3" name="Google Shape;87;p3"/>
            <p:cNvSpPr/>
            <p:nvPr/>
          </p:nvSpPr>
          <p:spPr>
            <a:xfrm>
              <a:off x="8526600" y="369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8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890280" y="3764880"/>
            <a:ext cx="2257560" cy="4064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title"/>
          </p:nvPr>
        </p:nvSpPr>
        <p:spPr>
          <a:xfrm>
            <a:off x="3443040" y="3764880"/>
            <a:ext cx="2257560" cy="4064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title"/>
          </p:nvPr>
        </p:nvSpPr>
        <p:spPr>
          <a:xfrm>
            <a:off x="5995800" y="3764880"/>
            <a:ext cx="2257560" cy="4064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57" name="PlaceHolder 4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458" name="Google Shape;705;p21"/>
          <p:cNvGrpSpPr/>
          <p:nvPr/>
        </p:nvGrpSpPr>
        <p:grpSpPr>
          <a:xfrm>
            <a:off x="99000" y="117720"/>
            <a:ext cx="9042120" cy="4949640"/>
            <a:chOff x="99000" y="117720"/>
            <a:chExt cx="9042120" cy="4949640"/>
          </a:xfrm>
        </p:grpSpPr>
        <p:grpSp>
          <p:nvGrpSpPr>
            <p:cNvPr id="459" name="Google Shape;706;p21"/>
            <p:cNvGrpSpPr/>
            <p:nvPr/>
          </p:nvGrpSpPr>
          <p:grpSpPr>
            <a:xfrm>
              <a:off x="5621760" y="4487040"/>
              <a:ext cx="163440" cy="163440"/>
              <a:chOff x="5621760" y="4487040"/>
              <a:chExt cx="163440" cy="163440"/>
            </a:xfrm>
          </p:grpSpPr>
          <p:sp>
            <p:nvSpPr>
              <p:cNvPr id="460" name="Google Shape;707;p21"/>
              <p:cNvSpPr/>
              <p:nvPr/>
            </p:nvSpPr>
            <p:spPr>
              <a:xfrm flipH="1">
                <a:off x="5703120" y="448704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1" name="Google Shape;708;p21"/>
              <p:cNvSpPr/>
              <p:nvPr/>
            </p:nvSpPr>
            <p:spPr>
              <a:xfrm flipH="1">
                <a:off x="5703120" y="448704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2" name="Google Shape;709;p21"/>
              <p:cNvSpPr/>
              <p:nvPr/>
            </p:nvSpPr>
            <p:spPr>
              <a:xfrm flipH="1">
                <a:off x="5621400" y="456912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3" name="Google Shape;710;p21"/>
              <p:cNvSpPr/>
              <p:nvPr/>
            </p:nvSpPr>
            <p:spPr>
              <a:xfrm flipH="1">
                <a:off x="5621400" y="456912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4" name="Google Shape;711;p21"/>
              <p:cNvSpPr/>
              <p:nvPr/>
            </p:nvSpPr>
            <p:spPr>
              <a:xfrm flipH="1">
                <a:off x="5656680" y="45216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5" name="Google Shape;712;p21"/>
              <p:cNvSpPr/>
              <p:nvPr/>
            </p:nvSpPr>
            <p:spPr>
              <a:xfrm flipH="1">
                <a:off x="5656680" y="45216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6" name="Google Shape;713;p21"/>
              <p:cNvSpPr/>
              <p:nvPr/>
            </p:nvSpPr>
            <p:spPr>
              <a:xfrm flipH="1">
                <a:off x="5703120" y="460260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7" name="Google Shape;714;p21"/>
              <p:cNvSpPr/>
              <p:nvPr/>
            </p:nvSpPr>
            <p:spPr>
              <a:xfrm flipH="1">
                <a:off x="5703120" y="460260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8" name="Google Shape;715;p21"/>
              <p:cNvSpPr/>
              <p:nvPr/>
            </p:nvSpPr>
            <p:spPr>
              <a:xfrm flipH="1">
                <a:off x="5656680" y="459288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9" name="Google Shape;716;p21"/>
              <p:cNvSpPr/>
              <p:nvPr/>
            </p:nvSpPr>
            <p:spPr>
              <a:xfrm flipH="1">
                <a:off x="5656680" y="459288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0" name="Google Shape;717;p21"/>
              <p:cNvSpPr/>
              <p:nvPr/>
            </p:nvSpPr>
            <p:spPr>
              <a:xfrm flipH="1">
                <a:off x="5736960" y="456912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1" name="Google Shape;718;p21"/>
              <p:cNvSpPr/>
              <p:nvPr/>
            </p:nvSpPr>
            <p:spPr>
              <a:xfrm flipH="1">
                <a:off x="5736960" y="456912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2" name="Google Shape;719;p21"/>
              <p:cNvSpPr/>
              <p:nvPr/>
            </p:nvSpPr>
            <p:spPr>
              <a:xfrm flipH="1">
                <a:off x="5727600" y="459288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3" name="Google Shape;720;p21"/>
              <p:cNvSpPr/>
              <p:nvPr/>
            </p:nvSpPr>
            <p:spPr>
              <a:xfrm flipH="1">
                <a:off x="5727600" y="459288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4" name="Google Shape;721;p21"/>
              <p:cNvSpPr/>
              <p:nvPr/>
            </p:nvSpPr>
            <p:spPr>
              <a:xfrm flipH="1">
                <a:off x="5727600" y="45216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5" name="Google Shape;722;p21"/>
              <p:cNvSpPr/>
              <p:nvPr/>
            </p:nvSpPr>
            <p:spPr>
              <a:xfrm flipH="1">
                <a:off x="5727600" y="45216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476" name="Google Shape;723;p21"/>
            <p:cNvSpPr/>
            <p:nvPr/>
          </p:nvSpPr>
          <p:spPr>
            <a:xfrm rot="10800000" flipH="1">
              <a:off x="357480" y="387000"/>
              <a:ext cx="150120" cy="180360"/>
            </a:xfrm>
            <a:custGeom>
              <a:avLst/>
              <a:gdLst>
                <a:gd name="textAreaLeft" fmla="*/ -360 w 150120"/>
                <a:gd name="textAreaRight" fmla="*/ 15012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7" name="Google Shape;724;p21"/>
            <p:cNvSpPr/>
            <p:nvPr/>
          </p:nvSpPr>
          <p:spPr>
            <a:xfrm rot="10800000" flipH="1">
              <a:off x="8935920" y="191700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8" name="Google Shape;725;p21"/>
            <p:cNvSpPr/>
            <p:nvPr/>
          </p:nvSpPr>
          <p:spPr>
            <a:xfrm rot="10800000" flipH="1">
              <a:off x="571320" y="481572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9" name="Google Shape;726;p21"/>
            <p:cNvSpPr/>
            <p:nvPr/>
          </p:nvSpPr>
          <p:spPr>
            <a:xfrm rot="10800000" flipH="1">
              <a:off x="3725640" y="47887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0" name="Google Shape;727;p21"/>
            <p:cNvSpPr/>
            <p:nvPr/>
          </p:nvSpPr>
          <p:spPr>
            <a:xfrm rot="10800000" flipH="1">
              <a:off x="99000" y="31489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1" name="Google Shape;728;p21"/>
            <p:cNvSpPr/>
            <p:nvPr/>
          </p:nvSpPr>
          <p:spPr>
            <a:xfrm rot="10800000" flipH="1">
              <a:off x="4844880" y="1177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2" name="Google Shape;729;p21"/>
            <p:cNvSpPr/>
            <p:nvPr/>
          </p:nvSpPr>
          <p:spPr>
            <a:xfrm rot="10800000" flipH="1">
              <a:off x="6708960" y="502848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3" name="Google Shape;730;p21"/>
            <p:cNvSpPr/>
            <p:nvPr/>
          </p:nvSpPr>
          <p:spPr>
            <a:xfrm rot="10800000" flipH="1">
              <a:off x="8840880" y="34812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4" name="Google Shape;731;p21"/>
            <p:cNvSpPr/>
            <p:nvPr/>
          </p:nvSpPr>
          <p:spPr>
            <a:xfrm rot="10800000" flipH="1">
              <a:off x="8526960" y="470556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3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5" name="Google Shape;734;p22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486" name="Google Shape;735;p22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7" name="Google Shape;736;p22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8" name="Google Shape;737;p22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489" name="Google Shape;738;p22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490" name="Google Shape;739;p22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1" name="Google Shape;740;p22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2" name="Google Shape;741;p22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3" name="Google Shape;742;p22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4" name="Google Shape;743;p22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5" name="Google Shape;744;p22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6" name="Google Shape;745;p22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7" name="Google Shape;746;p22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8" name="Google Shape;747;p22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9" name="Google Shape;748;p22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0" name="Google Shape;749;p22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1" name="Google Shape;750;p22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2" name="Google Shape;751;p22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3" name="Google Shape;752;p22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4" name="Google Shape;753;p22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5" name="Google Shape;754;p22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506" name="Google Shape;755;p22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7" name="Google Shape;756;p22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8" name="Google Shape;757;p22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9" name="Google Shape;758;p22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0" name="Google Shape;759;p22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1" name="Google Shape;760;p22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512" name="Google Shape;761;p22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513" name="Google Shape;762;p22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4" name="Google Shape;763;p22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5" name="Google Shape;764;p22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6" name="Google Shape;765;p22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7" name="Google Shape;766;p22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8" name="Google Shape;767;p22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9" name="Google Shape;768;p22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0" name="Google Shape;769;p22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1" name="Google Shape;770;p22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2" name="Google Shape;771;p22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3" name="Google Shape;772;p22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4" name="Google Shape;773;p22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5" name="Google Shape;774;p22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6" name="Google Shape;775;p22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7" name="Google Shape;776;p22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8" name="Google Shape;777;p22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529" name="Google Shape;778;p22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530" name="Google Shape;779;p22"/>
          <p:cNvSpPr/>
          <p:nvPr/>
        </p:nvSpPr>
        <p:spPr>
          <a:xfrm>
            <a:off x="713160" y="3787560"/>
            <a:ext cx="4945320" cy="55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200" b="1" u="none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</a:rPr>
              <a:t>CREDITS: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</a:rPr>
              <a:t> This presentation template was created by </a:t>
            </a:r>
            <a:r>
              <a:rPr lang="en" sz="1200" b="1" u="sng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  <a:hlinkClick r:id="rId2"/>
              </a:rPr>
              <a:t>Slidesgo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</a:rPr>
              <a:t>, and includes icons, infographics &amp; images by </a:t>
            </a:r>
            <a:r>
              <a:rPr lang="en" sz="1200" b="1" u="sng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  <a:hlinkClick r:id="rId3"/>
              </a:rPr>
              <a:t>Freepik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Raleway"/>
                <a:ea typeface="Raleway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713160" y="539640"/>
            <a:ext cx="4617720" cy="1261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6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782;p23"/>
          <p:cNvGrpSpPr/>
          <p:nvPr/>
        </p:nvGrpSpPr>
        <p:grpSpPr>
          <a:xfrm>
            <a:off x="316080" y="192600"/>
            <a:ext cx="8567640" cy="4755600"/>
            <a:chOff x="316080" y="192600"/>
            <a:chExt cx="8567640" cy="4755600"/>
          </a:xfrm>
        </p:grpSpPr>
        <p:sp>
          <p:nvSpPr>
            <p:cNvPr id="533" name="Google Shape;783;p23"/>
            <p:cNvSpPr/>
            <p:nvPr/>
          </p:nvSpPr>
          <p:spPr>
            <a:xfrm>
              <a:off x="355320" y="417600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4" name="Google Shape;784;p23"/>
            <p:cNvSpPr/>
            <p:nvPr/>
          </p:nvSpPr>
          <p:spPr>
            <a:xfrm>
              <a:off x="5371560" y="48387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5" name="Google Shape;785;p23"/>
            <p:cNvSpPr/>
            <p:nvPr/>
          </p:nvSpPr>
          <p:spPr>
            <a:xfrm>
              <a:off x="2988720" y="246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6" name="Google Shape;786;p23"/>
            <p:cNvSpPr/>
            <p:nvPr/>
          </p:nvSpPr>
          <p:spPr>
            <a:xfrm>
              <a:off x="8489160" y="24660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537" name="Google Shape;787;p23"/>
            <p:cNvGrpSpPr/>
            <p:nvPr/>
          </p:nvGrpSpPr>
          <p:grpSpPr>
            <a:xfrm>
              <a:off x="505800" y="246600"/>
              <a:ext cx="163440" cy="163440"/>
              <a:chOff x="505800" y="246600"/>
              <a:chExt cx="163440" cy="163440"/>
            </a:xfrm>
          </p:grpSpPr>
          <p:sp>
            <p:nvSpPr>
              <p:cNvPr id="538" name="Google Shape;788;p23"/>
              <p:cNvSpPr/>
              <p:nvPr/>
            </p:nvSpPr>
            <p:spPr>
              <a:xfrm>
                <a:off x="587880" y="246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9" name="Google Shape;789;p23"/>
              <p:cNvSpPr/>
              <p:nvPr/>
            </p:nvSpPr>
            <p:spPr>
              <a:xfrm>
                <a:off x="587880" y="246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0" name="Google Shape;790;p23"/>
              <p:cNvSpPr/>
              <p:nvPr/>
            </p:nvSpPr>
            <p:spPr>
              <a:xfrm>
                <a:off x="621360" y="3286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1" name="Google Shape;791;p23"/>
              <p:cNvSpPr/>
              <p:nvPr/>
            </p:nvSpPr>
            <p:spPr>
              <a:xfrm>
                <a:off x="621360" y="3286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2" name="Google Shape;792;p23"/>
              <p:cNvSpPr/>
              <p:nvPr/>
            </p:nvSpPr>
            <p:spPr>
              <a:xfrm>
                <a:off x="611640" y="2811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3" name="Google Shape;793;p23"/>
              <p:cNvSpPr/>
              <p:nvPr/>
            </p:nvSpPr>
            <p:spPr>
              <a:xfrm>
                <a:off x="611640" y="2811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4" name="Google Shape;794;p23"/>
              <p:cNvSpPr/>
              <p:nvPr/>
            </p:nvSpPr>
            <p:spPr>
              <a:xfrm>
                <a:off x="587880" y="3621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5" name="Google Shape;795;p23"/>
              <p:cNvSpPr/>
              <p:nvPr/>
            </p:nvSpPr>
            <p:spPr>
              <a:xfrm>
                <a:off x="587880" y="3621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6" name="Google Shape;796;p23"/>
              <p:cNvSpPr/>
              <p:nvPr/>
            </p:nvSpPr>
            <p:spPr>
              <a:xfrm>
                <a:off x="61164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7" name="Google Shape;797;p23"/>
              <p:cNvSpPr/>
              <p:nvPr/>
            </p:nvSpPr>
            <p:spPr>
              <a:xfrm>
                <a:off x="61164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8" name="Google Shape;798;p23"/>
              <p:cNvSpPr/>
              <p:nvPr/>
            </p:nvSpPr>
            <p:spPr>
              <a:xfrm>
                <a:off x="505800" y="3286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9" name="Google Shape;799;p23"/>
              <p:cNvSpPr/>
              <p:nvPr/>
            </p:nvSpPr>
            <p:spPr>
              <a:xfrm>
                <a:off x="505800" y="3286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0" name="Google Shape;800;p23"/>
              <p:cNvSpPr/>
              <p:nvPr/>
            </p:nvSpPr>
            <p:spPr>
              <a:xfrm>
                <a:off x="54036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1" name="Google Shape;801;p23"/>
              <p:cNvSpPr/>
              <p:nvPr/>
            </p:nvSpPr>
            <p:spPr>
              <a:xfrm>
                <a:off x="54036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2" name="Google Shape;802;p23"/>
              <p:cNvSpPr/>
              <p:nvPr/>
            </p:nvSpPr>
            <p:spPr>
              <a:xfrm>
                <a:off x="540360" y="2811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3" name="Google Shape;803;p23"/>
              <p:cNvSpPr/>
              <p:nvPr/>
            </p:nvSpPr>
            <p:spPr>
              <a:xfrm>
                <a:off x="540360" y="2811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554" name="Google Shape;804;p23"/>
            <p:cNvSpPr/>
            <p:nvPr/>
          </p:nvSpPr>
          <p:spPr>
            <a:xfrm>
              <a:off x="5643000" y="19260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5" name="Google Shape;805;p23"/>
            <p:cNvSpPr/>
            <p:nvPr/>
          </p:nvSpPr>
          <p:spPr>
            <a:xfrm>
              <a:off x="426240" y="4709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6" name="Google Shape;806;p23"/>
            <p:cNvSpPr/>
            <p:nvPr/>
          </p:nvSpPr>
          <p:spPr>
            <a:xfrm>
              <a:off x="8680680" y="409860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7" name="Google Shape;807;p23"/>
            <p:cNvSpPr/>
            <p:nvPr/>
          </p:nvSpPr>
          <p:spPr>
            <a:xfrm>
              <a:off x="316080" y="2435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8" name="Google Shape;808;p23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9" name="Google Shape;809;p23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560" name="Google Shape;810;p23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561" name="Google Shape;811;p23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2" name="Google Shape;812;p23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3" name="Google Shape;813;p23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4" name="Google Shape;814;p23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5" name="Google Shape;815;p23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6" name="Google Shape;816;p23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7" name="Google Shape;817;p23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8" name="Google Shape;818;p23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9" name="Google Shape;819;p23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0" name="Google Shape;820;p23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1" name="Google Shape;821;p23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2" name="Google Shape;822;p23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3" name="Google Shape;823;p23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4" name="Google Shape;824;p23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5" name="Google Shape;825;p23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6" name="Google Shape;826;p23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577" name="Google Shape;827;p23"/>
            <p:cNvSpPr/>
            <p:nvPr/>
          </p:nvSpPr>
          <p:spPr>
            <a:xfrm>
              <a:off x="8844480" y="16027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8" name="Google Shape;829;p24"/>
          <p:cNvGrpSpPr/>
          <p:nvPr/>
        </p:nvGrpSpPr>
        <p:grpSpPr>
          <a:xfrm>
            <a:off x="315720" y="192600"/>
            <a:ext cx="8567640" cy="4755600"/>
            <a:chOff x="315720" y="192600"/>
            <a:chExt cx="8567640" cy="4755600"/>
          </a:xfrm>
        </p:grpSpPr>
        <p:sp>
          <p:nvSpPr>
            <p:cNvPr id="579" name="Google Shape;830;p24"/>
            <p:cNvSpPr/>
            <p:nvPr/>
          </p:nvSpPr>
          <p:spPr>
            <a:xfrm flipH="1">
              <a:off x="8693280" y="4176000"/>
              <a:ext cx="150120" cy="180360"/>
            </a:xfrm>
            <a:custGeom>
              <a:avLst/>
              <a:gdLst>
                <a:gd name="textAreaLeft" fmla="*/ -360 w 150120"/>
                <a:gd name="textAreaRight" fmla="*/ 15012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0" name="Google Shape;831;p24"/>
            <p:cNvSpPr/>
            <p:nvPr/>
          </p:nvSpPr>
          <p:spPr>
            <a:xfrm flipH="1">
              <a:off x="3622680" y="483876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1" name="Google Shape;832;p24"/>
            <p:cNvSpPr/>
            <p:nvPr/>
          </p:nvSpPr>
          <p:spPr>
            <a:xfrm flipH="1">
              <a:off x="6005880" y="24660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2" name="Google Shape;833;p24"/>
            <p:cNvSpPr/>
            <p:nvPr/>
          </p:nvSpPr>
          <p:spPr>
            <a:xfrm flipH="1">
              <a:off x="547200" y="24660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583" name="Google Shape;834;p24"/>
            <p:cNvGrpSpPr/>
            <p:nvPr/>
          </p:nvGrpSpPr>
          <p:grpSpPr>
            <a:xfrm>
              <a:off x="8529840" y="246600"/>
              <a:ext cx="163440" cy="163440"/>
              <a:chOff x="8529840" y="246600"/>
              <a:chExt cx="163440" cy="163440"/>
            </a:xfrm>
          </p:grpSpPr>
          <p:sp>
            <p:nvSpPr>
              <p:cNvPr id="584" name="Google Shape;835;p24"/>
              <p:cNvSpPr/>
              <p:nvPr/>
            </p:nvSpPr>
            <p:spPr>
              <a:xfrm flipH="1">
                <a:off x="8611560" y="24660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5" name="Google Shape;836;p24"/>
              <p:cNvSpPr/>
              <p:nvPr/>
            </p:nvSpPr>
            <p:spPr>
              <a:xfrm flipH="1">
                <a:off x="8611560" y="24660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6" name="Google Shape;837;p24"/>
              <p:cNvSpPr/>
              <p:nvPr/>
            </p:nvSpPr>
            <p:spPr>
              <a:xfrm flipH="1">
                <a:off x="8529480" y="32868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7" name="Google Shape;838;p24"/>
              <p:cNvSpPr/>
              <p:nvPr/>
            </p:nvSpPr>
            <p:spPr>
              <a:xfrm flipH="1">
                <a:off x="8529480" y="32868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8" name="Google Shape;839;p24"/>
              <p:cNvSpPr/>
              <p:nvPr/>
            </p:nvSpPr>
            <p:spPr>
              <a:xfrm flipH="1">
                <a:off x="8564760" y="28116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9" name="Google Shape;840;p24"/>
              <p:cNvSpPr/>
              <p:nvPr/>
            </p:nvSpPr>
            <p:spPr>
              <a:xfrm flipH="1">
                <a:off x="8564760" y="28116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0" name="Google Shape;841;p24"/>
              <p:cNvSpPr/>
              <p:nvPr/>
            </p:nvSpPr>
            <p:spPr>
              <a:xfrm flipH="1">
                <a:off x="8611560" y="36216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1" name="Google Shape;842;p24"/>
              <p:cNvSpPr/>
              <p:nvPr/>
            </p:nvSpPr>
            <p:spPr>
              <a:xfrm flipH="1">
                <a:off x="8611560" y="36216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2" name="Google Shape;843;p24"/>
              <p:cNvSpPr/>
              <p:nvPr/>
            </p:nvSpPr>
            <p:spPr>
              <a:xfrm flipH="1">
                <a:off x="8564760" y="35244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3" name="Google Shape;844;p24"/>
              <p:cNvSpPr/>
              <p:nvPr/>
            </p:nvSpPr>
            <p:spPr>
              <a:xfrm flipH="1">
                <a:off x="8564760" y="35244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4" name="Google Shape;845;p24"/>
              <p:cNvSpPr/>
              <p:nvPr/>
            </p:nvSpPr>
            <p:spPr>
              <a:xfrm flipH="1">
                <a:off x="8645040" y="32868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5" name="Google Shape;846;p24"/>
              <p:cNvSpPr/>
              <p:nvPr/>
            </p:nvSpPr>
            <p:spPr>
              <a:xfrm flipH="1">
                <a:off x="8645040" y="32868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6" name="Google Shape;847;p24"/>
              <p:cNvSpPr/>
              <p:nvPr/>
            </p:nvSpPr>
            <p:spPr>
              <a:xfrm flipH="1">
                <a:off x="8636040" y="35244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7" name="Google Shape;848;p24"/>
              <p:cNvSpPr/>
              <p:nvPr/>
            </p:nvSpPr>
            <p:spPr>
              <a:xfrm flipH="1">
                <a:off x="8636040" y="35244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8" name="Google Shape;849;p24"/>
              <p:cNvSpPr/>
              <p:nvPr/>
            </p:nvSpPr>
            <p:spPr>
              <a:xfrm flipH="1">
                <a:off x="8636040" y="28116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9" name="Google Shape;850;p24"/>
              <p:cNvSpPr/>
              <p:nvPr/>
            </p:nvSpPr>
            <p:spPr>
              <a:xfrm flipH="1">
                <a:off x="8636040" y="28116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600" name="Google Shape;851;p24"/>
            <p:cNvSpPr/>
            <p:nvPr/>
          </p:nvSpPr>
          <p:spPr>
            <a:xfrm flipH="1">
              <a:off x="3393000" y="19260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1" name="Google Shape;852;p24"/>
            <p:cNvSpPr/>
            <p:nvPr/>
          </p:nvSpPr>
          <p:spPr>
            <a:xfrm flipH="1">
              <a:off x="8609760" y="470988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2" name="Google Shape;853;p24"/>
            <p:cNvSpPr/>
            <p:nvPr/>
          </p:nvSpPr>
          <p:spPr>
            <a:xfrm flipH="1">
              <a:off x="355320" y="409860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3" name="Google Shape;854;p24"/>
            <p:cNvSpPr/>
            <p:nvPr/>
          </p:nvSpPr>
          <p:spPr>
            <a:xfrm flipH="1">
              <a:off x="8843760" y="243504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4" name="Google Shape;855;p24"/>
            <p:cNvSpPr/>
            <p:nvPr/>
          </p:nvSpPr>
          <p:spPr>
            <a:xfrm flipH="1">
              <a:off x="2427480" y="37116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5" name="Google Shape;856;p24"/>
            <p:cNvSpPr/>
            <p:nvPr/>
          </p:nvSpPr>
          <p:spPr>
            <a:xfrm flipH="1">
              <a:off x="416880" y="487404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606" name="Google Shape;857;p24"/>
            <p:cNvGrpSpPr/>
            <p:nvPr/>
          </p:nvGrpSpPr>
          <p:grpSpPr>
            <a:xfrm>
              <a:off x="6305040" y="4779360"/>
              <a:ext cx="163080" cy="163440"/>
              <a:chOff x="6305040" y="4779360"/>
              <a:chExt cx="163080" cy="163440"/>
            </a:xfrm>
          </p:grpSpPr>
          <p:sp>
            <p:nvSpPr>
              <p:cNvPr id="607" name="Google Shape;858;p24"/>
              <p:cNvSpPr/>
              <p:nvPr/>
            </p:nvSpPr>
            <p:spPr>
              <a:xfrm flipH="1">
                <a:off x="6386400" y="477936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8" name="Google Shape;859;p24"/>
              <p:cNvSpPr/>
              <p:nvPr/>
            </p:nvSpPr>
            <p:spPr>
              <a:xfrm flipH="1">
                <a:off x="6386400" y="477936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9" name="Google Shape;860;p24"/>
              <p:cNvSpPr/>
              <p:nvPr/>
            </p:nvSpPr>
            <p:spPr>
              <a:xfrm flipH="1">
                <a:off x="6304680" y="486144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0" name="Google Shape;861;p24"/>
              <p:cNvSpPr/>
              <p:nvPr/>
            </p:nvSpPr>
            <p:spPr>
              <a:xfrm flipH="1">
                <a:off x="6304680" y="486144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1" name="Google Shape;862;p24"/>
              <p:cNvSpPr/>
              <p:nvPr/>
            </p:nvSpPr>
            <p:spPr>
              <a:xfrm flipH="1">
                <a:off x="6339960" y="481392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2" name="Google Shape;863;p24"/>
              <p:cNvSpPr/>
              <p:nvPr/>
            </p:nvSpPr>
            <p:spPr>
              <a:xfrm flipH="1">
                <a:off x="6339960" y="481392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3" name="Google Shape;864;p24"/>
              <p:cNvSpPr/>
              <p:nvPr/>
            </p:nvSpPr>
            <p:spPr>
              <a:xfrm flipH="1">
                <a:off x="6386400" y="489492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4" name="Google Shape;865;p24"/>
              <p:cNvSpPr/>
              <p:nvPr/>
            </p:nvSpPr>
            <p:spPr>
              <a:xfrm flipH="1">
                <a:off x="6386400" y="4894920"/>
                <a:ext cx="360" cy="47880"/>
              </a:xfrm>
              <a:custGeom>
                <a:avLst/>
                <a:gdLst>
                  <a:gd name="textAreaLeft" fmla="*/ -360 w 360"/>
                  <a:gd name="textAreaRight" fmla="*/ 36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5" name="Google Shape;866;p24"/>
              <p:cNvSpPr/>
              <p:nvPr/>
            </p:nvSpPr>
            <p:spPr>
              <a:xfrm flipH="1">
                <a:off x="6339960" y="48852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6" name="Google Shape;867;p24"/>
              <p:cNvSpPr/>
              <p:nvPr/>
            </p:nvSpPr>
            <p:spPr>
              <a:xfrm flipH="1">
                <a:off x="6339960" y="48852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7" name="Google Shape;868;p24"/>
              <p:cNvSpPr/>
              <p:nvPr/>
            </p:nvSpPr>
            <p:spPr>
              <a:xfrm flipH="1">
                <a:off x="6419880" y="486144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8" name="Google Shape;869;p24"/>
              <p:cNvSpPr/>
              <p:nvPr/>
            </p:nvSpPr>
            <p:spPr>
              <a:xfrm flipH="1">
                <a:off x="6419880" y="4861440"/>
                <a:ext cx="47880" cy="360"/>
              </a:xfrm>
              <a:custGeom>
                <a:avLst/>
                <a:gdLst>
                  <a:gd name="textAreaLeft" fmla="*/ -360 w 47880"/>
                  <a:gd name="textAreaRight" fmla="*/ 4788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9" name="Google Shape;870;p24"/>
              <p:cNvSpPr/>
              <p:nvPr/>
            </p:nvSpPr>
            <p:spPr>
              <a:xfrm flipH="1">
                <a:off x="6410880" y="48852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0" name="Google Shape;871;p24"/>
              <p:cNvSpPr/>
              <p:nvPr/>
            </p:nvSpPr>
            <p:spPr>
              <a:xfrm flipH="1">
                <a:off x="6410880" y="488520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1" name="Google Shape;872;p24"/>
              <p:cNvSpPr/>
              <p:nvPr/>
            </p:nvSpPr>
            <p:spPr>
              <a:xfrm flipH="1">
                <a:off x="6410880" y="481392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2" name="Google Shape;873;p24"/>
              <p:cNvSpPr/>
              <p:nvPr/>
            </p:nvSpPr>
            <p:spPr>
              <a:xfrm flipH="1">
                <a:off x="6410880" y="4813920"/>
                <a:ext cx="23040" cy="23040"/>
              </a:xfrm>
              <a:custGeom>
                <a:avLst/>
                <a:gdLst>
                  <a:gd name="textAreaLeft" fmla="*/ 360 w 23040"/>
                  <a:gd name="textAreaRight" fmla="*/ 2376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623" name="Google Shape;874;p24"/>
            <p:cNvSpPr/>
            <p:nvPr/>
          </p:nvSpPr>
          <p:spPr>
            <a:xfrm flipH="1">
              <a:off x="315360" y="160272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_AND_TWO_COLUMNS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5" name="Google Shape;101;p5"/>
          <p:cNvGrpSpPr/>
          <p:nvPr/>
        </p:nvGrpSpPr>
        <p:grpSpPr>
          <a:xfrm>
            <a:off x="99000" y="117720"/>
            <a:ext cx="9042120" cy="4949640"/>
            <a:chOff x="99000" y="117720"/>
            <a:chExt cx="9042120" cy="4949640"/>
          </a:xfrm>
        </p:grpSpPr>
        <p:grpSp>
          <p:nvGrpSpPr>
            <p:cNvPr id="636" name="Google Shape;102;p5"/>
            <p:cNvGrpSpPr/>
            <p:nvPr/>
          </p:nvGrpSpPr>
          <p:grpSpPr>
            <a:xfrm>
              <a:off x="3453840" y="4487040"/>
              <a:ext cx="163440" cy="163440"/>
              <a:chOff x="3453840" y="4487040"/>
              <a:chExt cx="163440" cy="163440"/>
            </a:xfrm>
          </p:grpSpPr>
          <p:sp>
            <p:nvSpPr>
              <p:cNvPr id="637" name="Google Shape;103;p5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8" name="Google Shape;104;p5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9" name="Google Shape;105;p5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0" name="Google Shape;106;p5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1" name="Google Shape;107;p5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2" name="Google Shape;108;p5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3" name="Google Shape;109;p5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4" name="Google Shape;110;p5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5" name="Google Shape;111;p5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6" name="Google Shape;112;p5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7" name="Google Shape;113;p5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8" name="Google Shape;114;p5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9" name="Google Shape;115;p5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0" name="Google Shape;116;p5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1" name="Google Shape;117;p5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2" name="Google Shape;118;p5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653" name="Google Shape;119;p5"/>
            <p:cNvSpPr/>
            <p:nvPr/>
          </p:nvSpPr>
          <p:spPr>
            <a:xfrm rot="10800000">
              <a:off x="8280720" y="4917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4" name="Google Shape;120;p5"/>
            <p:cNvSpPr/>
            <p:nvPr/>
          </p:nvSpPr>
          <p:spPr>
            <a:xfrm rot="10800000">
              <a:off x="99000" y="19170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5" name="Google Shape;121;p5"/>
            <p:cNvSpPr/>
            <p:nvPr/>
          </p:nvSpPr>
          <p:spPr>
            <a:xfrm rot="10800000">
              <a:off x="8463600" y="481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6" name="Google Shape;122;p5"/>
            <p:cNvSpPr/>
            <p:nvPr/>
          </p:nvSpPr>
          <p:spPr>
            <a:xfrm rot="10800000">
              <a:off x="5351040" y="478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7" name="Google Shape;123;p5"/>
            <p:cNvSpPr/>
            <p:nvPr/>
          </p:nvSpPr>
          <p:spPr>
            <a:xfrm rot="10800000">
              <a:off x="8977680" y="31489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8" name="Google Shape;124;p5"/>
            <p:cNvSpPr/>
            <p:nvPr/>
          </p:nvSpPr>
          <p:spPr>
            <a:xfrm rot="10800000">
              <a:off x="4231800" y="117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9" name="Google Shape;125;p5"/>
            <p:cNvSpPr/>
            <p:nvPr/>
          </p:nvSpPr>
          <p:spPr>
            <a:xfrm rot="10800000">
              <a:off x="2491200" y="5028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0" name="Google Shape;126;p5"/>
            <p:cNvSpPr/>
            <p:nvPr/>
          </p:nvSpPr>
          <p:spPr>
            <a:xfrm rot="10800000">
              <a:off x="358920" y="3481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1" name="Google Shape;127;p5"/>
            <p:cNvSpPr/>
            <p:nvPr/>
          </p:nvSpPr>
          <p:spPr>
            <a:xfrm rot="10800000">
              <a:off x="507960" y="47055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2" name="Google Shape;133;p6"/>
          <p:cNvGrpSpPr/>
          <p:nvPr/>
        </p:nvGrpSpPr>
        <p:grpSpPr>
          <a:xfrm>
            <a:off x="360" y="117720"/>
            <a:ext cx="9140760" cy="4949640"/>
            <a:chOff x="360" y="117720"/>
            <a:chExt cx="9140760" cy="4949640"/>
          </a:xfrm>
        </p:grpSpPr>
        <p:sp>
          <p:nvSpPr>
            <p:cNvPr id="663" name="Google Shape;134;p6"/>
            <p:cNvSpPr/>
            <p:nvPr/>
          </p:nvSpPr>
          <p:spPr>
            <a:xfrm rot="10800000">
              <a:off x="8490960" y="3477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4" name="Google Shape;135;p6"/>
            <p:cNvSpPr/>
            <p:nvPr/>
          </p:nvSpPr>
          <p:spPr>
            <a:xfrm rot="10800000">
              <a:off x="99000" y="19170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5" name="Google Shape;136;p6"/>
            <p:cNvSpPr/>
            <p:nvPr/>
          </p:nvSpPr>
          <p:spPr>
            <a:xfrm rot="10800000">
              <a:off x="8463600" y="481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6" name="Google Shape;137;p6"/>
            <p:cNvSpPr/>
            <p:nvPr/>
          </p:nvSpPr>
          <p:spPr>
            <a:xfrm rot="10800000">
              <a:off x="360" y="3494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667" name="Google Shape;138;p6"/>
            <p:cNvGrpSpPr/>
            <p:nvPr/>
          </p:nvGrpSpPr>
          <p:grpSpPr>
            <a:xfrm>
              <a:off x="4838400" y="4824720"/>
              <a:ext cx="163440" cy="163440"/>
              <a:chOff x="4838400" y="4824720"/>
              <a:chExt cx="163440" cy="163440"/>
            </a:xfrm>
          </p:grpSpPr>
          <p:sp>
            <p:nvSpPr>
              <p:cNvPr id="668" name="Google Shape;139;p6"/>
              <p:cNvSpPr/>
              <p:nvPr/>
            </p:nvSpPr>
            <p:spPr>
              <a:xfrm rot="10800000">
                <a:off x="4919760" y="49402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9" name="Google Shape;140;p6"/>
              <p:cNvSpPr/>
              <p:nvPr/>
            </p:nvSpPr>
            <p:spPr>
              <a:xfrm rot="10800000">
                <a:off x="4919760" y="49402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0" name="Google Shape;141;p6"/>
              <p:cNvSpPr/>
              <p:nvPr/>
            </p:nvSpPr>
            <p:spPr>
              <a:xfrm rot="10800000">
                <a:off x="4838400" y="49057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1" name="Google Shape;142;p6"/>
              <p:cNvSpPr/>
              <p:nvPr/>
            </p:nvSpPr>
            <p:spPr>
              <a:xfrm rot="10800000">
                <a:off x="4838400" y="49057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2" name="Google Shape;143;p6"/>
              <p:cNvSpPr/>
              <p:nvPr/>
            </p:nvSpPr>
            <p:spPr>
              <a:xfrm rot="10800000">
                <a:off x="4873320" y="4930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3" name="Google Shape;144;p6"/>
              <p:cNvSpPr/>
              <p:nvPr/>
            </p:nvSpPr>
            <p:spPr>
              <a:xfrm rot="10800000">
                <a:off x="4873320" y="4930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4" name="Google Shape;145;p6"/>
              <p:cNvSpPr/>
              <p:nvPr/>
            </p:nvSpPr>
            <p:spPr>
              <a:xfrm rot="10800000">
                <a:off x="4919760" y="48247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5" name="Google Shape;146;p6"/>
              <p:cNvSpPr/>
              <p:nvPr/>
            </p:nvSpPr>
            <p:spPr>
              <a:xfrm rot="10800000">
                <a:off x="4919760" y="48247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6" name="Google Shape;147;p6"/>
              <p:cNvSpPr/>
              <p:nvPr/>
            </p:nvSpPr>
            <p:spPr>
              <a:xfrm rot="10800000">
                <a:off x="4873320" y="48592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7" name="Google Shape;148;p6"/>
              <p:cNvSpPr/>
              <p:nvPr/>
            </p:nvSpPr>
            <p:spPr>
              <a:xfrm rot="10800000">
                <a:off x="4873320" y="48592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8" name="Google Shape;149;p6"/>
              <p:cNvSpPr/>
              <p:nvPr/>
            </p:nvSpPr>
            <p:spPr>
              <a:xfrm rot="10800000">
                <a:off x="4953960" y="49057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9" name="Google Shape;150;p6"/>
              <p:cNvSpPr/>
              <p:nvPr/>
            </p:nvSpPr>
            <p:spPr>
              <a:xfrm rot="10800000">
                <a:off x="4953960" y="49057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0" name="Google Shape;151;p6"/>
              <p:cNvSpPr/>
              <p:nvPr/>
            </p:nvSpPr>
            <p:spPr>
              <a:xfrm rot="10800000">
                <a:off x="4944240" y="48592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1" name="Google Shape;152;p6"/>
              <p:cNvSpPr/>
              <p:nvPr/>
            </p:nvSpPr>
            <p:spPr>
              <a:xfrm rot="10800000">
                <a:off x="4944240" y="48592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2" name="Google Shape;153;p6"/>
              <p:cNvSpPr/>
              <p:nvPr/>
            </p:nvSpPr>
            <p:spPr>
              <a:xfrm rot="10800000">
                <a:off x="4944240" y="4930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3" name="Google Shape;154;p6"/>
              <p:cNvSpPr/>
              <p:nvPr/>
            </p:nvSpPr>
            <p:spPr>
              <a:xfrm rot="10800000">
                <a:off x="4944240" y="4930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684" name="Google Shape;155;p6"/>
            <p:cNvSpPr/>
            <p:nvPr/>
          </p:nvSpPr>
          <p:spPr>
            <a:xfrm rot="10800000">
              <a:off x="969480" y="478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5" name="Google Shape;156;p6"/>
            <p:cNvSpPr/>
            <p:nvPr/>
          </p:nvSpPr>
          <p:spPr>
            <a:xfrm rot="10800000">
              <a:off x="8977680" y="31489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6" name="Google Shape;157;p6"/>
            <p:cNvSpPr/>
            <p:nvPr/>
          </p:nvSpPr>
          <p:spPr>
            <a:xfrm rot="10800000">
              <a:off x="4231800" y="117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7" name="Google Shape;158;p6"/>
            <p:cNvSpPr/>
            <p:nvPr/>
          </p:nvSpPr>
          <p:spPr>
            <a:xfrm rot="10800000">
              <a:off x="8668800" y="1563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8" name="Google Shape;159;p6"/>
            <p:cNvSpPr/>
            <p:nvPr/>
          </p:nvSpPr>
          <p:spPr>
            <a:xfrm rot="10800000">
              <a:off x="2491200" y="5028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9" name="Google Shape;160;p6"/>
            <p:cNvSpPr/>
            <p:nvPr/>
          </p:nvSpPr>
          <p:spPr>
            <a:xfrm rot="10800000">
              <a:off x="358920" y="3481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690" name="Google Shape;161;p6"/>
            <p:cNvGrpSpPr/>
            <p:nvPr/>
          </p:nvGrpSpPr>
          <p:grpSpPr>
            <a:xfrm>
              <a:off x="6246720" y="318240"/>
              <a:ext cx="163440" cy="163440"/>
              <a:chOff x="6246720" y="318240"/>
              <a:chExt cx="163440" cy="163440"/>
            </a:xfrm>
          </p:grpSpPr>
          <p:sp>
            <p:nvSpPr>
              <p:cNvPr id="691" name="Google Shape;162;p6"/>
              <p:cNvSpPr/>
              <p:nvPr/>
            </p:nvSpPr>
            <p:spPr>
              <a:xfrm rot="10800000">
                <a:off x="6327720" y="433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2" name="Google Shape;163;p6"/>
              <p:cNvSpPr/>
              <p:nvPr/>
            </p:nvSpPr>
            <p:spPr>
              <a:xfrm rot="10800000">
                <a:off x="6327720" y="433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3" name="Google Shape;164;p6"/>
              <p:cNvSpPr/>
              <p:nvPr/>
            </p:nvSpPr>
            <p:spPr>
              <a:xfrm rot="10800000">
                <a:off x="6246720" y="399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4" name="Google Shape;165;p6"/>
              <p:cNvSpPr/>
              <p:nvPr/>
            </p:nvSpPr>
            <p:spPr>
              <a:xfrm rot="10800000">
                <a:off x="6246720" y="399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5" name="Google Shape;166;p6"/>
              <p:cNvSpPr/>
              <p:nvPr/>
            </p:nvSpPr>
            <p:spPr>
              <a:xfrm rot="10800000">
                <a:off x="6281280" y="4237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6" name="Google Shape;167;p6"/>
              <p:cNvSpPr/>
              <p:nvPr/>
            </p:nvSpPr>
            <p:spPr>
              <a:xfrm rot="10800000">
                <a:off x="6281280" y="4237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7" name="Google Shape;168;p6"/>
              <p:cNvSpPr/>
              <p:nvPr/>
            </p:nvSpPr>
            <p:spPr>
              <a:xfrm rot="10800000">
                <a:off x="6327720" y="3182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8" name="Google Shape;169;p6"/>
              <p:cNvSpPr/>
              <p:nvPr/>
            </p:nvSpPr>
            <p:spPr>
              <a:xfrm rot="10800000">
                <a:off x="6327720" y="3182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9" name="Google Shape;170;p6"/>
              <p:cNvSpPr/>
              <p:nvPr/>
            </p:nvSpPr>
            <p:spPr>
              <a:xfrm rot="10800000">
                <a:off x="6281280" y="352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0" name="Google Shape;171;p6"/>
              <p:cNvSpPr/>
              <p:nvPr/>
            </p:nvSpPr>
            <p:spPr>
              <a:xfrm rot="10800000">
                <a:off x="6281280" y="352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1" name="Google Shape;172;p6"/>
              <p:cNvSpPr/>
              <p:nvPr/>
            </p:nvSpPr>
            <p:spPr>
              <a:xfrm rot="10800000">
                <a:off x="6362280" y="399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2" name="Google Shape;173;p6"/>
              <p:cNvSpPr/>
              <p:nvPr/>
            </p:nvSpPr>
            <p:spPr>
              <a:xfrm rot="10800000">
                <a:off x="6362280" y="3992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3" name="Google Shape;174;p6"/>
              <p:cNvSpPr/>
              <p:nvPr/>
            </p:nvSpPr>
            <p:spPr>
              <a:xfrm rot="10800000">
                <a:off x="6352560" y="352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4" name="Google Shape;175;p6"/>
              <p:cNvSpPr/>
              <p:nvPr/>
            </p:nvSpPr>
            <p:spPr>
              <a:xfrm rot="10800000">
                <a:off x="6352560" y="3528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5" name="Google Shape;176;p6"/>
              <p:cNvSpPr/>
              <p:nvPr/>
            </p:nvSpPr>
            <p:spPr>
              <a:xfrm rot="10800000">
                <a:off x="6352560" y="4237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6" name="Google Shape;177;p6"/>
              <p:cNvSpPr/>
              <p:nvPr/>
            </p:nvSpPr>
            <p:spPr>
              <a:xfrm rot="10800000">
                <a:off x="6352560" y="4237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707" name="Google Shape;178;p6"/>
            <p:cNvSpPr/>
            <p:nvPr/>
          </p:nvSpPr>
          <p:spPr>
            <a:xfrm rot="10800000">
              <a:off x="124560" y="47023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708" name="PlaceHolder 1"/>
          <p:cNvSpPr>
            <a:spLocks noGrp="1"/>
          </p:cNvSpPr>
          <p:nvPr>
            <p:ph type="title"/>
          </p:nvPr>
        </p:nvSpPr>
        <p:spPr>
          <a:xfrm>
            <a:off x="72684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70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NE_COLUMN_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PlaceHolder 1"/>
          <p:cNvSpPr>
            <a:spLocks noGrp="1"/>
          </p:cNvSpPr>
          <p:nvPr>
            <p:ph type="title"/>
          </p:nvPr>
        </p:nvSpPr>
        <p:spPr>
          <a:xfrm>
            <a:off x="720000" y="1021320"/>
            <a:ext cx="435852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711" name="Google Shape;183;p7"/>
          <p:cNvGrpSpPr/>
          <p:nvPr/>
        </p:nvGrpSpPr>
        <p:grpSpPr>
          <a:xfrm>
            <a:off x="99000" y="117720"/>
            <a:ext cx="9042120" cy="4949640"/>
            <a:chOff x="99000" y="117720"/>
            <a:chExt cx="9042120" cy="4949640"/>
          </a:xfrm>
        </p:grpSpPr>
        <p:grpSp>
          <p:nvGrpSpPr>
            <p:cNvPr id="712" name="Google Shape;184;p7"/>
            <p:cNvGrpSpPr/>
            <p:nvPr/>
          </p:nvGrpSpPr>
          <p:grpSpPr>
            <a:xfrm>
              <a:off x="3453840" y="4487040"/>
              <a:ext cx="163440" cy="163440"/>
              <a:chOff x="3453840" y="4487040"/>
              <a:chExt cx="163440" cy="163440"/>
            </a:xfrm>
          </p:grpSpPr>
          <p:sp>
            <p:nvSpPr>
              <p:cNvPr id="713" name="Google Shape;185;p7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4" name="Google Shape;186;p7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5" name="Google Shape;187;p7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6" name="Google Shape;188;p7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7" name="Google Shape;189;p7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8" name="Google Shape;190;p7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9" name="Google Shape;191;p7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0" name="Google Shape;192;p7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1" name="Google Shape;193;p7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2" name="Google Shape;194;p7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3" name="Google Shape;195;p7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4" name="Google Shape;196;p7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5" name="Google Shape;197;p7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6" name="Google Shape;198;p7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7" name="Google Shape;199;p7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8" name="Google Shape;200;p7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729" name="Google Shape;201;p7"/>
            <p:cNvSpPr/>
            <p:nvPr/>
          </p:nvSpPr>
          <p:spPr>
            <a:xfrm rot="10800000">
              <a:off x="8731800" y="38700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0" name="Google Shape;202;p7"/>
            <p:cNvSpPr/>
            <p:nvPr/>
          </p:nvSpPr>
          <p:spPr>
            <a:xfrm rot="10800000">
              <a:off x="99000" y="19170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1" name="Google Shape;203;p7"/>
            <p:cNvSpPr/>
            <p:nvPr/>
          </p:nvSpPr>
          <p:spPr>
            <a:xfrm rot="10800000">
              <a:off x="8463600" y="481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2" name="Google Shape;204;p7"/>
            <p:cNvSpPr/>
            <p:nvPr/>
          </p:nvSpPr>
          <p:spPr>
            <a:xfrm rot="10800000">
              <a:off x="5351040" y="478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3" name="Google Shape;205;p7"/>
            <p:cNvSpPr/>
            <p:nvPr/>
          </p:nvSpPr>
          <p:spPr>
            <a:xfrm rot="10800000">
              <a:off x="8977680" y="31489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4" name="Google Shape;206;p7"/>
            <p:cNvSpPr/>
            <p:nvPr/>
          </p:nvSpPr>
          <p:spPr>
            <a:xfrm rot="10800000">
              <a:off x="4231800" y="117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5" name="Google Shape;207;p7"/>
            <p:cNvSpPr/>
            <p:nvPr/>
          </p:nvSpPr>
          <p:spPr>
            <a:xfrm rot="10800000">
              <a:off x="2491200" y="5028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6" name="Google Shape;208;p7"/>
            <p:cNvSpPr/>
            <p:nvPr/>
          </p:nvSpPr>
          <p:spPr>
            <a:xfrm rot="10800000">
              <a:off x="358920" y="3481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7" name="Google Shape;209;p7"/>
            <p:cNvSpPr/>
            <p:nvPr/>
          </p:nvSpPr>
          <p:spPr>
            <a:xfrm rot="10800000">
              <a:off x="507960" y="47055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IN_POI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PlaceHolder 1"/>
          <p:cNvSpPr>
            <a:spLocks noGrp="1"/>
          </p:cNvSpPr>
          <p:nvPr>
            <p:ph type="title"/>
          </p:nvPr>
        </p:nvSpPr>
        <p:spPr>
          <a:xfrm>
            <a:off x="721800" y="539640"/>
            <a:ext cx="5727960" cy="2262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93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739" name="Google Shape;212;p8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740" name="Google Shape;213;p8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1" name="Google Shape;214;p8"/>
            <p:cNvSpPr/>
            <p:nvPr/>
          </p:nvSpPr>
          <p:spPr>
            <a:xfrm>
              <a:off x="8836920" y="3234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2" name="Google Shape;215;p8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3" name="Google Shape;216;p8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744" name="Google Shape;217;p8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745" name="Google Shape;218;p8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6" name="Google Shape;219;p8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7" name="Google Shape;220;p8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8" name="Google Shape;221;p8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9" name="Google Shape;222;p8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0" name="Google Shape;223;p8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1" name="Google Shape;224;p8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2" name="Google Shape;225;p8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3" name="Google Shape;226;p8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4" name="Google Shape;227;p8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5" name="Google Shape;228;p8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6" name="Google Shape;229;p8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7" name="Google Shape;230;p8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8" name="Google Shape;231;p8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9" name="Google Shape;232;p8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0" name="Google Shape;233;p8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761" name="Google Shape;234;p8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2" name="Google Shape;235;p8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3" name="Google Shape;236;p8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4" name="Google Shape;237;p8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5" name="Google Shape;238;p8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6" name="Google Shape;239;p8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767" name="Google Shape;240;p8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768" name="Google Shape;241;p8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9" name="Google Shape;242;p8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0" name="Google Shape;243;p8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1" name="Google Shape;244;p8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2" name="Google Shape;245;p8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3" name="Google Shape;246;p8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4" name="Google Shape;247;p8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5" name="Google Shape;248;p8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6" name="Google Shape;249;p8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7" name="Google Shape;250;p8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8" name="Google Shape;251;p8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9" name="Google Shape;252;p8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0" name="Google Shape;253;p8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1" name="Google Shape;254;p8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2" name="Google Shape;255;p8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3" name="Google Shape;256;p8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784" name="Google Shape;257;p8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G_NUMB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13160" y="539640"/>
            <a:ext cx="5105880" cy="11682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400" b="0" u="none" strike="noStrike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6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grpSp>
        <p:nvGrpSpPr>
          <p:cNvPr id="51" name="Google Shape;275;p11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52" name="Google Shape;276;p11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" name="Google Shape;277;p11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" name="Google Shape;278;p11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55" name="Google Shape;279;p11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56" name="Google Shape;280;p11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" name="Google Shape;281;p11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" name="Google Shape;282;p11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" name="Google Shape;283;p11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" name="Google Shape;284;p11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" name="Google Shape;285;p11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" name="Google Shape;286;p11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" name="Google Shape;287;p11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" name="Google Shape;288;p11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" name="Google Shape;289;p11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" name="Google Shape;290;p11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" name="Google Shape;291;p11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" name="Google Shape;292;p11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" name="Google Shape;293;p11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" name="Google Shape;294;p11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" name="Google Shape;295;p11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72" name="Google Shape;296;p11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" name="Google Shape;297;p11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" name="Google Shape;298;p11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" name="Google Shape;299;p11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" name="Google Shape;300;p11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" name="Google Shape;301;p11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78" name="Google Shape;302;p11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79" name="Google Shape;303;p11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" name="Google Shape;304;p11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" name="Google Shape;305;p11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" name="Google Shape;306;p11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" name="Google Shape;307;p11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" name="Google Shape;308;p11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" name="Google Shape;309;p11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" name="Google Shape;310;p11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" name="Google Shape;311;p11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" name="Google Shape;312;p11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" name="Google Shape;313;p11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" name="Google Shape;314;p11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" name="Google Shape;315;p11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" name="Google Shape;316;p11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" name="Google Shape;317;p11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" name="Google Shape;318;p11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95" name="Google Shape;319;p11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PlaceHolder 1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625" name="PlaceHolder 2"/>
          <p:cNvSpPr>
            <a:spLocks noGrp="1"/>
          </p:cNvSpPr>
          <p:nvPr>
            <p:ph type="body"/>
          </p:nvPr>
        </p:nvSpPr>
        <p:spPr>
          <a:xfrm>
            <a:off x="720000" y="1215720"/>
            <a:ext cx="7703640" cy="2508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grpSp>
        <p:nvGrpSpPr>
          <p:cNvPr id="626" name="Google Shape;91;p4"/>
          <p:cNvGrpSpPr/>
          <p:nvPr/>
        </p:nvGrpSpPr>
        <p:grpSpPr>
          <a:xfrm>
            <a:off x="246240" y="195120"/>
            <a:ext cx="8604720" cy="4615920"/>
            <a:chOff x="246240" y="195120"/>
            <a:chExt cx="8604720" cy="4615920"/>
          </a:xfrm>
        </p:grpSpPr>
        <p:sp>
          <p:nvSpPr>
            <p:cNvPr id="627" name="Google Shape;92;p4"/>
            <p:cNvSpPr/>
            <p:nvPr/>
          </p:nvSpPr>
          <p:spPr>
            <a:xfrm>
              <a:off x="6297120" y="2491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8" name="Google Shape;93;p4"/>
            <p:cNvSpPr/>
            <p:nvPr/>
          </p:nvSpPr>
          <p:spPr>
            <a:xfrm>
              <a:off x="1719360" y="1951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9" name="Google Shape;94;p4"/>
            <p:cNvSpPr/>
            <p:nvPr/>
          </p:nvSpPr>
          <p:spPr>
            <a:xfrm>
              <a:off x="8619480" y="16689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0" name="Google Shape;95;p4"/>
            <p:cNvSpPr/>
            <p:nvPr/>
          </p:nvSpPr>
          <p:spPr>
            <a:xfrm>
              <a:off x="246240" y="2817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1" name="Google Shape;96;p4"/>
            <p:cNvSpPr/>
            <p:nvPr/>
          </p:nvSpPr>
          <p:spPr>
            <a:xfrm>
              <a:off x="443880" y="4772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2" name="Google Shape;97;p4"/>
            <p:cNvSpPr/>
            <p:nvPr/>
          </p:nvSpPr>
          <p:spPr>
            <a:xfrm>
              <a:off x="483120" y="16297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3" name="Google Shape;98;p4"/>
            <p:cNvSpPr/>
            <p:nvPr/>
          </p:nvSpPr>
          <p:spPr>
            <a:xfrm>
              <a:off x="5353560" y="25740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4" name="Google Shape;99;p4"/>
            <p:cNvSpPr/>
            <p:nvPr/>
          </p:nvSpPr>
          <p:spPr>
            <a:xfrm>
              <a:off x="8811720" y="4218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TITLE_AND_DESCRIPTION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PlaceHolder 1"/>
          <p:cNvSpPr>
            <a:spLocks noGrp="1"/>
          </p:cNvSpPr>
          <p:nvPr>
            <p:ph type="title"/>
          </p:nvPr>
        </p:nvSpPr>
        <p:spPr>
          <a:xfrm>
            <a:off x="713160" y="1273680"/>
            <a:ext cx="4669560" cy="11772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4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786" name="Google Shape;261;p9"/>
          <p:cNvGrpSpPr/>
          <p:nvPr/>
        </p:nvGrpSpPr>
        <p:grpSpPr>
          <a:xfrm>
            <a:off x="246240" y="195120"/>
            <a:ext cx="8604720" cy="4615920"/>
            <a:chOff x="246240" y="195120"/>
            <a:chExt cx="8604720" cy="4615920"/>
          </a:xfrm>
        </p:grpSpPr>
        <p:sp>
          <p:nvSpPr>
            <p:cNvPr id="787" name="Google Shape;262;p9"/>
            <p:cNvSpPr/>
            <p:nvPr/>
          </p:nvSpPr>
          <p:spPr>
            <a:xfrm>
              <a:off x="6297120" y="2491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8" name="Google Shape;263;p9"/>
            <p:cNvSpPr/>
            <p:nvPr/>
          </p:nvSpPr>
          <p:spPr>
            <a:xfrm>
              <a:off x="1719360" y="1951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9" name="Google Shape;264;p9"/>
            <p:cNvSpPr/>
            <p:nvPr/>
          </p:nvSpPr>
          <p:spPr>
            <a:xfrm>
              <a:off x="8619480" y="16689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0" name="Google Shape;265;p9"/>
            <p:cNvSpPr/>
            <p:nvPr/>
          </p:nvSpPr>
          <p:spPr>
            <a:xfrm>
              <a:off x="246240" y="2817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1" name="Google Shape;266;p9"/>
            <p:cNvSpPr/>
            <p:nvPr/>
          </p:nvSpPr>
          <p:spPr>
            <a:xfrm>
              <a:off x="443880" y="4772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2" name="Google Shape;267;p9"/>
            <p:cNvSpPr/>
            <p:nvPr/>
          </p:nvSpPr>
          <p:spPr>
            <a:xfrm>
              <a:off x="483120" y="16297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3" name="Google Shape;268;p9"/>
            <p:cNvSpPr/>
            <p:nvPr/>
          </p:nvSpPr>
          <p:spPr>
            <a:xfrm>
              <a:off x="5353560" y="25740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4" name="Google Shape;269;p9"/>
            <p:cNvSpPr/>
            <p:nvPr/>
          </p:nvSpPr>
          <p:spPr>
            <a:xfrm>
              <a:off x="8811720" y="4218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PTION_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PlaceHolder 1"/>
          <p:cNvSpPr>
            <a:spLocks noGrp="1"/>
          </p:cNvSpPr>
          <p:nvPr>
            <p:ph type="title"/>
          </p:nvPr>
        </p:nvSpPr>
        <p:spPr>
          <a:xfrm>
            <a:off x="1232640" y="539640"/>
            <a:ext cx="4623120" cy="379440"/>
          </a:xfrm>
          <a:prstGeom prst="rect">
            <a:avLst/>
          </a:prstGeom>
          <a:solidFill>
            <a:schemeClr val="lt1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15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mple-light-2">
    <p:bg>
      <p:bgPr>
        <a:solidFill>
          <a:schemeClr val="dk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2_1">
    <p:bg>
      <p:bgPr>
        <a:solidFill>
          <a:schemeClr val="dk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880;p27"/>
          <p:cNvSpPr/>
          <p:nvPr/>
        </p:nvSpPr>
        <p:spPr>
          <a:xfrm>
            <a:off x="0" y="-10440"/>
            <a:ext cx="9143640" cy="1180440"/>
          </a:xfrm>
          <a:prstGeom prst="rect">
            <a:avLst/>
          </a:prstGeom>
          <a:solidFill>
            <a:schemeClr val="accen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797" name="PlaceHolder 1"/>
          <p:cNvSpPr>
            <a:spLocks noGrp="1"/>
          </p:cNvSpPr>
          <p:nvPr>
            <p:ph type="title"/>
          </p:nvPr>
        </p:nvSpPr>
        <p:spPr>
          <a:xfrm>
            <a:off x="713160" y="539640"/>
            <a:ext cx="771732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2_1_1">
    <p:bg>
      <p:bgPr>
        <a:solidFill>
          <a:schemeClr val="dk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883;p28"/>
          <p:cNvSpPr/>
          <p:nvPr/>
        </p:nvSpPr>
        <p:spPr>
          <a:xfrm>
            <a:off x="0" y="-10440"/>
            <a:ext cx="9143640" cy="1180440"/>
          </a:xfrm>
          <a:prstGeom prst="rect">
            <a:avLst/>
          </a:prstGeom>
          <a:solidFill>
            <a:schemeClr val="accen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799" name="PlaceHolder 1"/>
          <p:cNvSpPr>
            <a:spLocks noGrp="1"/>
          </p:cNvSpPr>
          <p:nvPr>
            <p:ph type="title"/>
          </p:nvPr>
        </p:nvSpPr>
        <p:spPr>
          <a:xfrm>
            <a:off x="728640" y="539640"/>
            <a:ext cx="334728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800" name="PlaceHolder 2"/>
          <p:cNvSpPr>
            <a:spLocks noGrp="1"/>
          </p:cNvSpPr>
          <p:nvPr>
            <p:ph type="title"/>
          </p:nvPr>
        </p:nvSpPr>
        <p:spPr>
          <a:xfrm>
            <a:off x="4977720" y="539640"/>
            <a:ext cx="345816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2">
    <p:bg>
      <p:bgPr>
        <a:solidFill>
          <a:schemeClr val="dk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322;p13"/>
          <p:cNvGrpSpPr/>
          <p:nvPr/>
        </p:nvGrpSpPr>
        <p:grpSpPr>
          <a:xfrm>
            <a:off x="360" y="117720"/>
            <a:ext cx="9140760" cy="4949640"/>
            <a:chOff x="360" y="117720"/>
            <a:chExt cx="9140760" cy="4949640"/>
          </a:xfrm>
        </p:grpSpPr>
        <p:sp>
          <p:nvSpPr>
            <p:cNvPr id="97" name="Google Shape;323;p13"/>
            <p:cNvSpPr/>
            <p:nvPr/>
          </p:nvSpPr>
          <p:spPr>
            <a:xfrm rot="10800000" flipH="1">
              <a:off x="499320" y="347760"/>
              <a:ext cx="150120" cy="180360"/>
            </a:xfrm>
            <a:custGeom>
              <a:avLst/>
              <a:gdLst>
                <a:gd name="textAreaLeft" fmla="*/ -360 w 150120"/>
                <a:gd name="textAreaRight" fmla="*/ 15012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8" name="Google Shape;324;p13"/>
            <p:cNvSpPr/>
            <p:nvPr/>
          </p:nvSpPr>
          <p:spPr>
            <a:xfrm rot="10800000" flipH="1">
              <a:off x="8837280" y="191700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9" name="Google Shape;325;p13"/>
            <p:cNvSpPr/>
            <p:nvPr/>
          </p:nvSpPr>
          <p:spPr>
            <a:xfrm rot="10800000" flipH="1">
              <a:off x="472680" y="4815720"/>
              <a:ext cx="205200" cy="109440"/>
            </a:xfrm>
            <a:custGeom>
              <a:avLst/>
              <a:gdLst>
                <a:gd name="textAreaLeft" fmla="*/ 360 w 205200"/>
                <a:gd name="textAreaRight" fmla="*/ 20592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0" name="Google Shape;326;p13"/>
            <p:cNvSpPr/>
            <p:nvPr/>
          </p:nvSpPr>
          <p:spPr>
            <a:xfrm rot="10800000" flipH="1">
              <a:off x="8977680" y="349488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101" name="Google Shape;327;p13"/>
            <p:cNvGrpSpPr/>
            <p:nvPr/>
          </p:nvGrpSpPr>
          <p:grpSpPr>
            <a:xfrm>
              <a:off x="4139280" y="4824000"/>
              <a:ext cx="163440" cy="163440"/>
              <a:chOff x="4139280" y="4824000"/>
              <a:chExt cx="163440" cy="163440"/>
            </a:xfrm>
          </p:grpSpPr>
          <p:sp>
            <p:nvSpPr>
              <p:cNvPr id="102" name="Google Shape;328;p13"/>
              <p:cNvSpPr/>
              <p:nvPr/>
            </p:nvSpPr>
            <p:spPr>
              <a:xfrm flipV="1">
                <a:off x="4221000" y="49392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" name="Google Shape;329;p13"/>
              <p:cNvSpPr/>
              <p:nvPr/>
            </p:nvSpPr>
            <p:spPr>
              <a:xfrm flipV="1">
                <a:off x="4221000" y="49392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" name="Google Shape;330;p13"/>
              <p:cNvSpPr/>
              <p:nvPr/>
            </p:nvSpPr>
            <p:spPr>
              <a:xfrm flipV="1">
                <a:off x="4254840" y="4905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" name="Google Shape;331;p13"/>
              <p:cNvSpPr/>
              <p:nvPr/>
            </p:nvSpPr>
            <p:spPr>
              <a:xfrm flipV="1">
                <a:off x="4254840" y="4905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6" name="Google Shape;332;p13"/>
              <p:cNvSpPr/>
              <p:nvPr/>
            </p:nvSpPr>
            <p:spPr>
              <a:xfrm flipV="1">
                <a:off x="4244760" y="4929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7" name="Google Shape;333;p13"/>
              <p:cNvSpPr/>
              <p:nvPr/>
            </p:nvSpPr>
            <p:spPr>
              <a:xfrm flipV="1">
                <a:off x="4244760" y="4929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8" name="Google Shape;334;p13"/>
              <p:cNvSpPr/>
              <p:nvPr/>
            </p:nvSpPr>
            <p:spPr>
              <a:xfrm flipV="1">
                <a:off x="4221000" y="48236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" name="Google Shape;335;p13"/>
              <p:cNvSpPr/>
              <p:nvPr/>
            </p:nvSpPr>
            <p:spPr>
              <a:xfrm flipV="1">
                <a:off x="4221000" y="48236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" name="Google Shape;336;p13"/>
              <p:cNvSpPr/>
              <p:nvPr/>
            </p:nvSpPr>
            <p:spPr>
              <a:xfrm flipV="1">
                <a:off x="4244760" y="4858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" name="Google Shape;337;p13"/>
              <p:cNvSpPr/>
              <p:nvPr/>
            </p:nvSpPr>
            <p:spPr>
              <a:xfrm flipV="1">
                <a:off x="4244760" y="4858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" name="Google Shape;338;p13"/>
              <p:cNvSpPr/>
              <p:nvPr/>
            </p:nvSpPr>
            <p:spPr>
              <a:xfrm flipV="1">
                <a:off x="4139280" y="4905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" name="Google Shape;339;p13"/>
              <p:cNvSpPr/>
              <p:nvPr/>
            </p:nvSpPr>
            <p:spPr>
              <a:xfrm flipV="1">
                <a:off x="4139280" y="4905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" name="Google Shape;340;p13"/>
              <p:cNvSpPr/>
              <p:nvPr/>
            </p:nvSpPr>
            <p:spPr>
              <a:xfrm flipV="1">
                <a:off x="4173840" y="4858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" name="Google Shape;341;p13"/>
              <p:cNvSpPr/>
              <p:nvPr/>
            </p:nvSpPr>
            <p:spPr>
              <a:xfrm flipV="1">
                <a:off x="4173840" y="4858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" name="Google Shape;342;p13"/>
              <p:cNvSpPr/>
              <p:nvPr/>
            </p:nvSpPr>
            <p:spPr>
              <a:xfrm flipV="1">
                <a:off x="4173840" y="4929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" name="Google Shape;343;p13"/>
              <p:cNvSpPr/>
              <p:nvPr/>
            </p:nvSpPr>
            <p:spPr>
              <a:xfrm flipV="1">
                <a:off x="4173840" y="4929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118" name="Google Shape;344;p13"/>
            <p:cNvSpPr/>
            <p:nvPr/>
          </p:nvSpPr>
          <p:spPr>
            <a:xfrm rot="10800000" flipH="1">
              <a:off x="8008560" y="47887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9" name="Google Shape;345;p13"/>
            <p:cNvSpPr/>
            <p:nvPr/>
          </p:nvSpPr>
          <p:spPr>
            <a:xfrm rot="10800000" flipH="1">
              <a:off x="360" y="31489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0" name="Google Shape;346;p13"/>
            <p:cNvSpPr/>
            <p:nvPr/>
          </p:nvSpPr>
          <p:spPr>
            <a:xfrm rot="10800000" flipH="1">
              <a:off x="4746240" y="117720"/>
              <a:ext cx="163440" cy="163440"/>
            </a:xfrm>
            <a:custGeom>
              <a:avLst/>
              <a:gdLst>
                <a:gd name="textAreaLeft" fmla="*/ 360 w 163440"/>
                <a:gd name="textAreaRight" fmla="*/ 16416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1" name="Google Shape;347;p13"/>
            <p:cNvSpPr/>
            <p:nvPr/>
          </p:nvSpPr>
          <p:spPr>
            <a:xfrm rot="10800000" flipH="1">
              <a:off x="432360" y="156348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2" name="Google Shape;348;p13"/>
            <p:cNvSpPr/>
            <p:nvPr/>
          </p:nvSpPr>
          <p:spPr>
            <a:xfrm rot="10800000" flipH="1">
              <a:off x="6609960" y="502848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3" name="Google Shape;349;p13"/>
            <p:cNvSpPr/>
            <p:nvPr/>
          </p:nvSpPr>
          <p:spPr>
            <a:xfrm rot="10800000" flipH="1">
              <a:off x="8742240" y="34812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124" name="Google Shape;350;p13"/>
            <p:cNvGrpSpPr/>
            <p:nvPr/>
          </p:nvGrpSpPr>
          <p:grpSpPr>
            <a:xfrm>
              <a:off x="2730960" y="317160"/>
              <a:ext cx="163440" cy="163440"/>
              <a:chOff x="2730960" y="317160"/>
              <a:chExt cx="163440" cy="163440"/>
            </a:xfrm>
          </p:grpSpPr>
          <p:sp>
            <p:nvSpPr>
              <p:cNvPr id="125" name="Google Shape;351;p13"/>
              <p:cNvSpPr/>
              <p:nvPr/>
            </p:nvSpPr>
            <p:spPr>
              <a:xfrm flipV="1">
                <a:off x="2812680" y="432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" name="Google Shape;352;p13"/>
              <p:cNvSpPr/>
              <p:nvPr/>
            </p:nvSpPr>
            <p:spPr>
              <a:xfrm flipV="1">
                <a:off x="2812680" y="432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" name="Google Shape;353;p13"/>
              <p:cNvSpPr/>
              <p:nvPr/>
            </p:nvSpPr>
            <p:spPr>
              <a:xfrm flipV="1">
                <a:off x="2846520" y="3988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" name="Google Shape;354;p13"/>
              <p:cNvSpPr/>
              <p:nvPr/>
            </p:nvSpPr>
            <p:spPr>
              <a:xfrm flipV="1">
                <a:off x="2846520" y="3988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" name="Google Shape;355;p13"/>
              <p:cNvSpPr/>
              <p:nvPr/>
            </p:nvSpPr>
            <p:spPr>
              <a:xfrm flipV="1">
                <a:off x="2836440" y="423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" name="Google Shape;356;p13"/>
              <p:cNvSpPr/>
              <p:nvPr/>
            </p:nvSpPr>
            <p:spPr>
              <a:xfrm flipV="1">
                <a:off x="2836440" y="423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" name="Google Shape;357;p13"/>
              <p:cNvSpPr/>
              <p:nvPr/>
            </p:nvSpPr>
            <p:spPr>
              <a:xfrm flipV="1">
                <a:off x="2812680" y="316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" name="Google Shape;358;p13"/>
              <p:cNvSpPr/>
              <p:nvPr/>
            </p:nvSpPr>
            <p:spPr>
              <a:xfrm flipV="1">
                <a:off x="2812680" y="3168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" name="Google Shape;359;p13"/>
              <p:cNvSpPr/>
              <p:nvPr/>
            </p:nvSpPr>
            <p:spPr>
              <a:xfrm flipV="1">
                <a:off x="283644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4" name="Google Shape;360;p13"/>
              <p:cNvSpPr/>
              <p:nvPr/>
            </p:nvSpPr>
            <p:spPr>
              <a:xfrm flipV="1">
                <a:off x="283644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5" name="Google Shape;361;p13"/>
              <p:cNvSpPr/>
              <p:nvPr/>
            </p:nvSpPr>
            <p:spPr>
              <a:xfrm flipV="1">
                <a:off x="2730960" y="3988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6" name="Google Shape;362;p13"/>
              <p:cNvSpPr/>
              <p:nvPr/>
            </p:nvSpPr>
            <p:spPr>
              <a:xfrm flipV="1">
                <a:off x="2730960" y="39888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7" name="Google Shape;363;p13"/>
              <p:cNvSpPr/>
              <p:nvPr/>
            </p:nvSpPr>
            <p:spPr>
              <a:xfrm flipV="1">
                <a:off x="276552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8" name="Google Shape;364;p13"/>
              <p:cNvSpPr/>
              <p:nvPr/>
            </p:nvSpPr>
            <p:spPr>
              <a:xfrm flipV="1">
                <a:off x="2765520" y="352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9" name="Google Shape;365;p13"/>
              <p:cNvSpPr/>
              <p:nvPr/>
            </p:nvSpPr>
            <p:spPr>
              <a:xfrm flipV="1">
                <a:off x="2765520" y="423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0" name="Google Shape;366;p13"/>
              <p:cNvSpPr/>
              <p:nvPr/>
            </p:nvSpPr>
            <p:spPr>
              <a:xfrm flipV="1">
                <a:off x="2765520" y="423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141" name="Google Shape;367;p13"/>
            <p:cNvSpPr/>
            <p:nvPr/>
          </p:nvSpPr>
          <p:spPr>
            <a:xfrm rot="10800000" flipH="1">
              <a:off x="8976600" y="4702320"/>
              <a:ext cx="39240" cy="38880"/>
            </a:xfrm>
            <a:custGeom>
              <a:avLst/>
              <a:gdLst>
                <a:gd name="textAreaLeft" fmla="*/ -360 w 39240"/>
                <a:gd name="textAreaRight" fmla="*/ 3924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2684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title"/>
          </p:nvPr>
        </p:nvSpPr>
        <p:spPr>
          <a:xfrm>
            <a:off x="923400" y="2032920"/>
            <a:ext cx="734400" cy="447120"/>
          </a:xfrm>
          <a:prstGeom prst="rect">
            <a:avLst/>
          </a:prstGeom>
          <a:solidFill>
            <a:schemeClr val="lt2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lt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title"/>
          </p:nvPr>
        </p:nvSpPr>
        <p:spPr>
          <a:xfrm>
            <a:off x="923400" y="3549960"/>
            <a:ext cx="734400" cy="447120"/>
          </a:xfrm>
          <a:prstGeom prst="rect">
            <a:avLst/>
          </a:prstGeom>
          <a:solidFill>
            <a:schemeClr val="lt2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lt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title"/>
          </p:nvPr>
        </p:nvSpPr>
        <p:spPr>
          <a:xfrm>
            <a:off x="4395600" y="2032920"/>
            <a:ext cx="734400" cy="447120"/>
          </a:xfrm>
          <a:prstGeom prst="rect">
            <a:avLst/>
          </a:prstGeom>
          <a:solidFill>
            <a:schemeClr val="lt2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lt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title"/>
          </p:nvPr>
        </p:nvSpPr>
        <p:spPr>
          <a:xfrm>
            <a:off x="4395600" y="3544560"/>
            <a:ext cx="734400" cy="447120"/>
          </a:xfrm>
          <a:prstGeom prst="rect">
            <a:avLst/>
          </a:prstGeom>
          <a:solidFill>
            <a:schemeClr val="lt2"/>
          </a:solidFill>
          <a:ln w="9360">
            <a:solidFill>
              <a:srgbClr val="000000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3000" b="0" u="none" strike="noStrike">
                <a:solidFill>
                  <a:schemeClr val="lt1"/>
                </a:solidFill>
                <a:effectLst/>
                <a:uFillTx/>
                <a:latin typeface="Manrope ExtraBold"/>
                <a:ea typeface="Manrope ExtraBold"/>
              </a:rPr>
              <a:t>xx%</a:t>
            </a:r>
            <a:endParaRPr lang="fr-FR" sz="3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grpSp>
        <p:nvGrpSpPr>
          <p:cNvPr id="148" name="Google Shape;383;p14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149" name="Google Shape;384;p14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0" name="Google Shape;385;p14"/>
            <p:cNvSpPr/>
            <p:nvPr/>
          </p:nvSpPr>
          <p:spPr>
            <a:xfrm>
              <a:off x="8836920" y="3234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1" name="Google Shape;386;p14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2" name="Google Shape;387;p14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153" name="Google Shape;388;p14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154" name="Google Shape;389;p14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5" name="Google Shape;390;p14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6" name="Google Shape;391;p14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7" name="Google Shape;392;p14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8" name="Google Shape;393;p14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9" name="Google Shape;394;p14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0" name="Google Shape;395;p14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1" name="Google Shape;396;p14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2" name="Google Shape;397;p14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3" name="Google Shape;398;p14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4" name="Google Shape;399;p14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5" name="Google Shape;400;p14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6" name="Google Shape;401;p14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7" name="Google Shape;402;p14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8" name="Google Shape;403;p14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9" name="Google Shape;404;p14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170" name="Google Shape;405;p14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1" name="Google Shape;406;p14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2" name="Google Shape;407;p14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3" name="Google Shape;408;p14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4" name="Google Shape;409;p14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5" name="Google Shape;410;p14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176" name="Google Shape;411;p14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177" name="Google Shape;412;p14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8" name="Google Shape;413;p14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9" name="Google Shape;414;p14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0" name="Google Shape;415;p14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1" name="Google Shape;416;p14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2" name="Google Shape;417;p14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3" name="Google Shape;418;p14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4" name="Google Shape;419;p14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5" name="Google Shape;420;p14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6" name="Google Shape;421;p14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7" name="Google Shape;422;p14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8" name="Google Shape;423;p14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9" name="Google Shape;424;p14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0" name="Google Shape;425;p14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1" name="Google Shape;426;p14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2" name="Google Shape;427;p14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193" name="Google Shape;428;p14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707480" y="2576160"/>
            <a:ext cx="6690960" cy="531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195" name="Google Shape;432;p15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196" name="Google Shape;433;p15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7" name="Google Shape;434;p15"/>
            <p:cNvSpPr/>
            <p:nvPr/>
          </p:nvSpPr>
          <p:spPr>
            <a:xfrm>
              <a:off x="8836920" y="3234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8" name="Google Shape;435;p15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9" name="Google Shape;436;p15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200" name="Google Shape;437;p15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201" name="Google Shape;438;p15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2" name="Google Shape;439;p15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3" name="Google Shape;440;p15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4" name="Google Shape;441;p15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5" name="Google Shape;442;p15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6" name="Google Shape;443;p15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7" name="Google Shape;444;p15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8" name="Google Shape;445;p15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9" name="Google Shape;446;p15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0" name="Google Shape;447;p15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1" name="Google Shape;448;p15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2" name="Google Shape;449;p15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3" name="Google Shape;450;p15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4" name="Google Shape;451;p15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5" name="Google Shape;452;p15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6" name="Google Shape;453;p15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217" name="Google Shape;454;p15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8" name="Google Shape;455;p15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9" name="Google Shape;456;p15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0" name="Google Shape;457;p15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1" name="Google Shape;458;p15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2" name="Google Shape;459;p15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223" name="Google Shape;460;p15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224" name="Google Shape;461;p15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5" name="Google Shape;462;p15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6" name="Google Shape;463;p15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7" name="Google Shape;464;p15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8" name="Google Shape;465;p15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9" name="Google Shape;466;p15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0" name="Google Shape;467;p15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1" name="Google Shape;468;p15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2" name="Google Shape;469;p15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3" name="Google Shape;470;p15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4" name="Google Shape;471;p15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5" name="Google Shape;472;p15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6" name="Google Shape;473;p15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7" name="Google Shape;474;p15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8" name="Google Shape;475;p15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9" name="Google Shape;476;p15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240" name="Google Shape;477;p15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720000" y="624240"/>
            <a:ext cx="642348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242" name="Google Shape;481;p16"/>
          <p:cNvGrpSpPr/>
          <p:nvPr/>
        </p:nvGrpSpPr>
        <p:grpSpPr>
          <a:xfrm>
            <a:off x="99000" y="117720"/>
            <a:ext cx="9042120" cy="4949640"/>
            <a:chOff x="99000" y="117720"/>
            <a:chExt cx="9042120" cy="4949640"/>
          </a:xfrm>
        </p:grpSpPr>
        <p:grpSp>
          <p:nvGrpSpPr>
            <p:cNvPr id="243" name="Google Shape;482;p16"/>
            <p:cNvGrpSpPr/>
            <p:nvPr/>
          </p:nvGrpSpPr>
          <p:grpSpPr>
            <a:xfrm>
              <a:off x="3453840" y="4487040"/>
              <a:ext cx="163440" cy="163440"/>
              <a:chOff x="3453840" y="4487040"/>
              <a:chExt cx="163440" cy="163440"/>
            </a:xfrm>
          </p:grpSpPr>
          <p:sp>
            <p:nvSpPr>
              <p:cNvPr id="244" name="Google Shape;483;p16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5" name="Google Shape;484;p16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6" name="Google Shape;485;p16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7" name="Google Shape;486;p16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8" name="Google Shape;487;p16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9" name="Google Shape;488;p16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0" name="Google Shape;489;p16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1" name="Google Shape;490;p16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2" name="Google Shape;491;p16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3" name="Google Shape;492;p16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4" name="Google Shape;493;p16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5" name="Google Shape;494;p16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6" name="Google Shape;495;p16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7" name="Google Shape;496;p16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8" name="Google Shape;497;p16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9" name="Google Shape;498;p16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260" name="Google Shape;499;p16"/>
            <p:cNvSpPr/>
            <p:nvPr/>
          </p:nvSpPr>
          <p:spPr>
            <a:xfrm rot="10800000">
              <a:off x="8731800" y="38700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1" name="Google Shape;500;p16"/>
            <p:cNvSpPr/>
            <p:nvPr/>
          </p:nvSpPr>
          <p:spPr>
            <a:xfrm rot="10800000">
              <a:off x="99000" y="19170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2" name="Google Shape;501;p16"/>
            <p:cNvSpPr/>
            <p:nvPr/>
          </p:nvSpPr>
          <p:spPr>
            <a:xfrm rot="10800000">
              <a:off x="8463600" y="481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3" name="Google Shape;502;p16"/>
            <p:cNvSpPr/>
            <p:nvPr/>
          </p:nvSpPr>
          <p:spPr>
            <a:xfrm rot="10800000">
              <a:off x="5351040" y="478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4" name="Google Shape;503;p16"/>
            <p:cNvSpPr/>
            <p:nvPr/>
          </p:nvSpPr>
          <p:spPr>
            <a:xfrm rot="10800000">
              <a:off x="8977680" y="31489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5" name="Google Shape;504;p16"/>
            <p:cNvSpPr/>
            <p:nvPr/>
          </p:nvSpPr>
          <p:spPr>
            <a:xfrm rot="10800000">
              <a:off x="4231800" y="117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6" name="Google Shape;505;p16"/>
            <p:cNvSpPr/>
            <p:nvPr/>
          </p:nvSpPr>
          <p:spPr>
            <a:xfrm rot="10800000">
              <a:off x="2491200" y="5028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7" name="Google Shape;506;p16"/>
            <p:cNvSpPr/>
            <p:nvPr/>
          </p:nvSpPr>
          <p:spPr>
            <a:xfrm rot="10800000">
              <a:off x="358920" y="3481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8" name="Google Shape;507;p16"/>
            <p:cNvSpPr/>
            <p:nvPr/>
          </p:nvSpPr>
          <p:spPr>
            <a:xfrm rot="10800000">
              <a:off x="507960" y="47055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3621600" y="599400"/>
            <a:ext cx="4808880" cy="843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271" name="Google Shape;511;p17"/>
          <p:cNvGrpSpPr/>
          <p:nvPr/>
        </p:nvGrpSpPr>
        <p:grpSpPr>
          <a:xfrm>
            <a:off x="316080" y="192600"/>
            <a:ext cx="8567640" cy="4755600"/>
            <a:chOff x="316080" y="192600"/>
            <a:chExt cx="8567640" cy="4755600"/>
          </a:xfrm>
        </p:grpSpPr>
        <p:sp>
          <p:nvSpPr>
            <p:cNvPr id="272" name="Google Shape;512;p17"/>
            <p:cNvSpPr/>
            <p:nvPr/>
          </p:nvSpPr>
          <p:spPr>
            <a:xfrm flipV="1">
              <a:off x="355320" y="78408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-360 h 180360"/>
                <a:gd name="textAreaBottom" fmla="*/ 18036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3" name="Google Shape;513;p17"/>
            <p:cNvSpPr/>
            <p:nvPr/>
          </p:nvSpPr>
          <p:spPr>
            <a:xfrm flipV="1">
              <a:off x="5371560" y="192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360 h 109440"/>
                <a:gd name="textAreaBottom" fmla="*/ 11016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4" name="Google Shape;514;p17"/>
            <p:cNvSpPr/>
            <p:nvPr/>
          </p:nvSpPr>
          <p:spPr>
            <a:xfrm flipV="1">
              <a:off x="2988720" y="47847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360 h 109440"/>
                <a:gd name="textAreaBottom" fmla="*/ 11016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5" name="Google Shape;515;p17"/>
            <p:cNvSpPr/>
            <p:nvPr/>
          </p:nvSpPr>
          <p:spPr>
            <a:xfrm flipV="1">
              <a:off x="8489160" y="47307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360 h 163440"/>
                <a:gd name="textAreaBottom" fmla="*/ 16416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276" name="Google Shape;516;p17"/>
            <p:cNvGrpSpPr/>
            <p:nvPr/>
          </p:nvGrpSpPr>
          <p:grpSpPr>
            <a:xfrm>
              <a:off x="505800" y="4730400"/>
              <a:ext cx="163440" cy="163440"/>
              <a:chOff x="505800" y="4730400"/>
              <a:chExt cx="163440" cy="163440"/>
            </a:xfrm>
          </p:grpSpPr>
          <p:sp>
            <p:nvSpPr>
              <p:cNvPr id="277" name="Google Shape;517;p17"/>
              <p:cNvSpPr/>
              <p:nvPr/>
            </p:nvSpPr>
            <p:spPr>
              <a:xfrm flipV="1">
                <a:off x="587880" y="4845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8" name="Google Shape;518;p17"/>
              <p:cNvSpPr/>
              <p:nvPr/>
            </p:nvSpPr>
            <p:spPr>
              <a:xfrm flipV="1">
                <a:off x="587880" y="4845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9" name="Google Shape;519;p17"/>
              <p:cNvSpPr/>
              <p:nvPr/>
            </p:nvSpPr>
            <p:spPr>
              <a:xfrm flipV="1">
                <a:off x="621360" y="4812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0" name="Google Shape;520;p17"/>
              <p:cNvSpPr/>
              <p:nvPr/>
            </p:nvSpPr>
            <p:spPr>
              <a:xfrm flipV="1">
                <a:off x="621360" y="4812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1" name="Google Shape;521;p17"/>
              <p:cNvSpPr/>
              <p:nvPr/>
            </p:nvSpPr>
            <p:spPr>
              <a:xfrm flipV="1">
                <a:off x="611640" y="4836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2" name="Google Shape;522;p17"/>
              <p:cNvSpPr/>
              <p:nvPr/>
            </p:nvSpPr>
            <p:spPr>
              <a:xfrm flipV="1">
                <a:off x="611640" y="4836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3" name="Google Shape;523;p17"/>
              <p:cNvSpPr/>
              <p:nvPr/>
            </p:nvSpPr>
            <p:spPr>
              <a:xfrm flipV="1">
                <a:off x="587880" y="4730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4" name="Google Shape;524;p17"/>
              <p:cNvSpPr/>
              <p:nvPr/>
            </p:nvSpPr>
            <p:spPr>
              <a:xfrm flipV="1">
                <a:off x="587880" y="4730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5" name="Google Shape;525;p17"/>
              <p:cNvSpPr/>
              <p:nvPr/>
            </p:nvSpPr>
            <p:spPr>
              <a:xfrm flipV="1">
                <a:off x="611640" y="47653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6" name="Google Shape;526;p17"/>
              <p:cNvSpPr/>
              <p:nvPr/>
            </p:nvSpPr>
            <p:spPr>
              <a:xfrm flipV="1">
                <a:off x="611640" y="47653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7" name="Google Shape;527;p17"/>
              <p:cNvSpPr/>
              <p:nvPr/>
            </p:nvSpPr>
            <p:spPr>
              <a:xfrm flipV="1">
                <a:off x="505800" y="4812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8" name="Google Shape;528;p17"/>
              <p:cNvSpPr/>
              <p:nvPr/>
            </p:nvSpPr>
            <p:spPr>
              <a:xfrm flipV="1">
                <a:off x="505800" y="4812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9" name="Google Shape;529;p17"/>
              <p:cNvSpPr/>
              <p:nvPr/>
            </p:nvSpPr>
            <p:spPr>
              <a:xfrm flipV="1">
                <a:off x="540360" y="47653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0" name="Google Shape;530;p17"/>
              <p:cNvSpPr/>
              <p:nvPr/>
            </p:nvSpPr>
            <p:spPr>
              <a:xfrm flipV="1">
                <a:off x="540360" y="47653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1" name="Google Shape;531;p17"/>
              <p:cNvSpPr/>
              <p:nvPr/>
            </p:nvSpPr>
            <p:spPr>
              <a:xfrm flipV="1">
                <a:off x="540360" y="4836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2" name="Google Shape;532;p17"/>
              <p:cNvSpPr/>
              <p:nvPr/>
            </p:nvSpPr>
            <p:spPr>
              <a:xfrm flipV="1">
                <a:off x="540360" y="4836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293" name="Google Shape;533;p17"/>
            <p:cNvSpPr/>
            <p:nvPr/>
          </p:nvSpPr>
          <p:spPr>
            <a:xfrm flipV="1">
              <a:off x="5643000" y="47847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360 h 163440"/>
                <a:gd name="textAreaBottom" fmla="*/ 16416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4" name="Google Shape;534;p17"/>
            <p:cNvSpPr/>
            <p:nvPr/>
          </p:nvSpPr>
          <p:spPr>
            <a:xfrm flipV="1">
              <a:off x="426240" y="2674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360 h 163440"/>
                <a:gd name="textAreaBottom" fmla="*/ 16416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5" name="Google Shape;535;p17"/>
            <p:cNvSpPr/>
            <p:nvPr/>
          </p:nvSpPr>
          <p:spPr>
            <a:xfrm flipV="1">
              <a:off x="8680680" y="8787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360 h 163440"/>
                <a:gd name="textAreaBottom" fmla="*/ 16416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6" name="Google Shape;536;p17"/>
            <p:cNvSpPr/>
            <p:nvPr/>
          </p:nvSpPr>
          <p:spPr>
            <a:xfrm flipV="1">
              <a:off x="316080" y="26668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360 h 38880"/>
                <a:gd name="textAreaBottom" fmla="*/ 3960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7" name="Google Shape;537;p17"/>
            <p:cNvSpPr/>
            <p:nvPr/>
          </p:nvSpPr>
          <p:spPr>
            <a:xfrm flipV="1">
              <a:off x="6732360" y="47307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360 h 38880"/>
                <a:gd name="textAreaBottom" fmla="*/ 3960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8" name="Google Shape;538;p17"/>
            <p:cNvSpPr/>
            <p:nvPr/>
          </p:nvSpPr>
          <p:spPr>
            <a:xfrm flipV="1">
              <a:off x="8742960" y="2278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360 h 38880"/>
                <a:gd name="textAreaBottom" fmla="*/ 3960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299" name="Google Shape;539;p17"/>
            <p:cNvGrpSpPr/>
            <p:nvPr/>
          </p:nvGrpSpPr>
          <p:grpSpPr>
            <a:xfrm>
              <a:off x="2730960" y="197640"/>
              <a:ext cx="163440" cy="163440"/>
              <a:chOff x="2730960" y="197640"/>
              <a:chExt cx="163440" cy="163440"/>
            </a:xfrm>
          </p:grpSpPr>
          <p:sp>
            <p:nvSpPr>
              <p:cNvPr id="300" name="Google Shape;540;p17"/>
              <p:cNvSpPr/>
              <p:nvPr/>
            </p:nvSpPr>
            <p:spPr>
              <a:xfrm flipV="1">
                <a:off x="2812680" y="3128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1" name="Google Shape;541;p17"/>
              <p:cNvSpPr/>
              <p:nvPr/>
            </p:nvSpPr>
            <p:spPr>
              <a:xfrm flipV="1">
                <a:off x="2812680" y="3128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2" name="Google Shape;542;p17"/>
              <p:cNvSpPr/>
              <p:nvPr/>
            </p:nvSpPr>
            <p:spPr>
              <a:xfrm flipV="1">
                <a:off x="2846520" y="279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3" name="Google Shape;543;p17"/>
              <p:cNvSpPr/>
              <p:nvPr/>
            </p:nvSpPr>
            <p:spPr>
              <a:xfrm flipV="1">
                <a:off x="2846520" y="279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4" name="Google Shape;544;p17"/>
              <p:cNvSpPr/>
              <p:nvPr/>
            </p:nvSpPr>
            <p:spPr>
              <a:xfrm flipV="1">
                <a:off x="2836440" y="303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5" name="Google Shape;545;p17"/>
              <p:cNvSpPr/>
              <p:nvPr/>
            </p:nvSpPr>
            <p:spPr>
              <a:xfrm flipV="1">
                <a:off x="2836440" y="303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6" name="Google Shape;546;p17"/>
              <p:cNvSpPr/>
              <p:nvPr/>
            </p:nvSpPr>
            <p:spPr>
              <a:xfrm flipV="1">
                <a:off x="2812680" y="1972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7" name="Google Shape;547;p17"/>
              <p:cNvSpPr/>
              <p:nvPr/>
            </p:nvSpPr>
            <p:spPr>
              <a:xfrm flipV="1">
                <a:off x="2812680" y="1972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-360 h 47880"/>
                  <a:gd name="textAreaBottom" fmla="*/ 4788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8" name="Google Shape;548;p17"/>
              <p:cNvSpPr/>
              <p:nvPr/>
            </p:nvSpPr>
            <p:spPr>
              <a:xfrm flipV="1">
                <a:off x="2836440" y="232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9" name="Google Shape;549;p17"/>
              <p:cNvSpPr/>
              <p:nvPr/>
            </p:nvSpPr>
            <p:spPr>
              <a:xfrm flipV="1">
                <a:off x="2836440" y="232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0" name="Google Shape;550;p17"/>
              <p:cNvSpPr/>
              <p:nvPr/>
            </p:nvSpPr>
            <p:spPr>
              <a:xfrm flipV="1">
                <a:off x="2730960" y="279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1" name="Google Shape;551;p17"/>
              <p:cNvSpPr/>
              <p:nvPr/>
            </p:nvSpPr>
            <p:spPr>
              <a:xfrm flipV="1">
                <a:off x="2730960" y="27936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-36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2" name="Google Shape;552;p17"/>
              <p:cNvSpPr/>
              <p:nvPr/>
            </p:nvSpPr>
            <p:spPr>
              <a:xfrm flipV="1">
                <a:off x="2765520" y="232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3" name="Google Shape;553;p17"/>
              <p:cNvSpPr/>
              <p:nvPr/>
            </p:nvSpPr>
            <p:spPr>
              <a:xfrm flipV="1">
                <a:off x="2765520" y="2325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4" name="Google Shape;554;p17"/>
              <p:cNvSpPr/>
              <p:nvPr/>
            </p:nvSpPr>
            <p:spPr>
              <a:xfrm flipV="1">
                <a:off x="2765520" y="303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5" name="Google Shape;555;p17"/>
              <p:cNvSpPr/>
              <p:nvPr/>
            </p:nvSpPr>
            <p:spPr>
              <a:xfrm flipV="1">
                <a:off x="2765520" y="3038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360 h 23040"/>
                  <a:gd name="textAreaBottom" fmla="*/ 2376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316" name="Google Shape;556;p17"/>
            <p:cNvSpPr/>
            <p:nvPr/>
          </p:nvSpPr>
          <p:spPr>
            <a:xfrm flipV="1">
              <a:off x="8844480" y="349920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360 h 38880"/>
                <a:gd name="textAreaBottom" fmla="*/ 3960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721800" y="599400"/>
            <a:ext cx="2740320" cy="3944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40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oogle Shape;559;p18"/>
          <p:cNvGrpSpPr/>
          <p:nvPr/>
        </p:nvGrpSpPr>
        <p:grpSpPr>
          <a:xfrm>
            <a:off x="99000" y="117720"/>
            <a:ext cx="9042120" cy="4949640"/>
            <a:chOff x="99000" y="117720"/>
            <a:chExt cx="9042120" cy="4949640"/>
          </a:xfrm>
        </p:grpSpPr>
        <p:grpSp>
          <p:nvGrpSpPr>
            <p:cNvPr id="319" name="Google Shape;560;p18"/>
            <p:cNvGrpSpPr/>
            <p:nvPr/>
          </p:nvGrpSpPr>
          <p:grpSpPr>
            <a:xfrm>
              <a:off x="3453840" y="4487040"/>
              <a:ext cx="163440" cy="163440"/>
              <a:chOff x="3453840" y="4487040"/>
              <a:chExt cx="163440" cy="163440"/>
            </a:xfrm>
          </p:grpSpPr>
          <p:sp>
            <p:nvSpPr>
              <p:cNvPr id="320" name="Google Shape;561;p18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1" name="Google Shape;562;p18"/>
              <p:cNvSpPr/>
              <p:nvPr/>
            </p:nvSpPr>
            <p:spPr>
              <a:xfrm>
                <a:off x="3535920" y="44870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2" name="Google Shape;563;p18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3" name="Google Shape;564;p18"/>
              <p:cNvSpPr/>
              <p:nvPr/>
            </p:nvSpPr>
            <p:spPr>
              <a:xfrm>
                <a:off x="356940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4" name="Google Shape;565;p18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5" name="Google Shape;566;p18"/>
              <p:cNvSpPr/>
              <p:nvPr/>
            </p:nvSpPr>
            <p:spPr>
              <a:xfrm>
                <a:off x="355968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6" name="Google Shape;567;p18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7" name="Google Shape;568;p18"/>
              <p:cNvSpPr/>
              <p:nvPr/>
            </p:nvSpPr>
            <p:spPr>
              <a:xfrm>
                <a:off x="3535920" y="460260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8" name="Google Shape;569;p18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9" name="Google Shape;570;p18"/>
              <p:cNvSpPr/>
              <p:nvPr/>
            </p:nvSpPr>
            <p:spPr>
              <a:xfrm>
                <a:off x="355968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0" name="Google Shape;571;p18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1" name="Google Shape;572;p18"/>
              <p:cNvSpPr/>
              <p:nvPr/>
            </p:nvSpPr>
            <p:spPr>
              <a:xfrm>
                <a:off x="3453840" y="456912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2" name="Google Shape;573;p18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3" name="Google Shape;574;p18"/>
              <p:cNvSpPr/>
              <p:nvPr/>
            </p:nvSpPr>
            <p:spPr>
              <a:xfrm>
                <a:off x="3488400" y="459288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4" name="Google Shape;575;p18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5" name="Google Shape;576;p18"/>
              <p:cNvSpPr/>
              <p:nvPr/>
            </p:nvSpPr>
            <p:spPr>
              <a:xfrm>
                <a:off x="3488400" y="45216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336" name="Google Shape;577;p18"/>
            <p:cNvSpPr/>
            <p:nvPr/>
          </p:nvSpPr>
          <p:spPr>
            <a:xfrm rot="10800000">
              <a:off x="8280720" y="4917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7" name="Google Shape;578;p18"/>
            <p:cNvSpPr/>
            <p:nvPr/>
          </p:nvSpPr>
          <p:spPr>
            <a:xfrm rot="10800000">
              <a:off x="99000" y="19170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8" name="Google Shape;579;p18"/>
            <p:cNvSpPr/>
            <p:nvPr/>
          </p:nvSpPr>
          <p:spPr>
            <a:xfrm rot="10800000">
              <a:off x="8463600" y="481572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9" name="Google Shape;580;p18"/>
            <p:cNvSpPr/>
            <p:nvPr/>
          </p:nvSpPr>
          <p:spPr>
            <a:xfrm rot="10800000">
              <a:off x="5351040" y="4788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0" name="Google Shape;581;p18"/>
            <p:cNvSpPr/>
            <p:nvPr/>
          </p:nvSpPr>
          <p:spPr>
            <a:xfrm rot="10800000">
              <a:off x="8977680" y="31489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1" name="Google Shape;582;p18"/>
            <p:cNvSpPr/>
            <p:nvPr/>
          </p:nvSpPr>
          <p:spPr>
            <a:xfrm rot="10800000">
              <a:off x="4231800" y="117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2" name="Google Shape;583;p18"/>
            <p:cNvSpPr/>
            <p:nvPr/>
          </p:nvSpPr>
          <p:spPr>
            <a:xfrm rot="10800000">
              <a:off x="2491200" y="50284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3" name="Google Shape;584;p18"/>
            <p:cNvSpPr/>
            <p:nvPr/>
          </p:nvSpPr>
          <p:spPr>
            <a:xfrm rot="10800000">
              <a:off x="358920" y="34812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4" name="Google Shape;585;p18"/>
            <p:cNvSpPr/>
            <p:nvPr/>
          </p:nvSpPr>
          <p:spPr>
            <a:xfrm rot="10800000">
              <a:off x="507960" y="470556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347" name="Google Shape;603;p19"/>
          <p:cNvGrpSpPr/>
          <p:nvPr/>
        </p:nvGrpSpPr>
        <p:grpSpPr>
          <a:xfrm>
            <a:off x="0" y="272880"/>
            <a:ext cx="9140760" cy="4669920"/>
            <a:chOff x="0" y="272880"/>
            <a:chExt cx="9140760" cy="4669920"/>
          </a:xfrm>
        </p:grpSpPr>
        <p:sp>
          <p:nvSpPr>
            <p:cNvPr id="348" name="Google Shape;604;p19"/>
            <p:cNvSpPr/>
            <p:nvPr/>
          </p:nvSpPr>
          <p:spPr>
            <a:xfrm>
              <a:off x="500040" y="4732560"/>
              <a:ext cx="150120" cy="180360"/>
            </a:xfrm>
            <a:custGeom>
              <a:avLst/>
              <a:gdLst>
                <a:gd name="textAreaLeft" fmla="*/ 0 w 150120"/>
                <a:gd name="textAreaRight" fmla="*/ 150480 w 150120"/>
                <a:gd name="textAreaTop" fmla="*/ 0 h 180360"/>
                <a:gd name="textAreaBottom" fmla="*/ 180720 h 180360"/>
              </a:gdLst>
              <a:ahLst/>
              <a:cxnLst/>
              <a:rect l="textAreaLeft" t="textAreaTop" r="textAreaRight" b="textAreaBottom"/>
              <a:pathLst>
                <a:path w="6013" h="7223">
                  <a:moveTo>
                    <a:pt x="780" y="1"/>
                  </a:moveTo>
                  <a:cubicBezTo>
                    <a:pt x="541" y="1"/>
                    <a:pt x="309" y="127"/>
                    <a:pt x="184" y="350"/>
                  </a:cubicBezTo>
                  <a:cubicBezTo>
                    <a:pt x="1" y="680"/>
                    <a:pt x="119" y="1095"/>
                    <a:pt x="448" y="1278"/>
                  </a:cubicBezTo>
                  <a:lnTo>
                    <a:pt x="2394" y="2362"/>
                  </a:lnTo>
                  <a:lnTo>
                    <a:pt x="1263" y="4310"/>
                  </a:lnTo>
                  <a:cubicBezTo>
                    <a:pt x="1171" y="4468"/>
                    <a:pt x="1147" y="4657"/>
                    <a:pt x="1195" y="4834"/>
                  </a:cubicBezTo>
                  <a:cubicBezTo>
                    <a:pt x="1201" y="4850"/>
                    <a:pt x="1206" y="4866"/>
                    <a:pt x="1211" y="4883"/>
                  </a:cubicBezTo>
                  <a:lnTo>
                    <a:pt x="1211" y="4882"/>
                  </a:lnTo>
                  <a:cubicBezTo>
                    <a:pt x="1266" y="5037"/>
                    <a:pt x="1376" y="5167"/>
                    <a:pt x="1521" y="5248"/>
                  </a:cubicBezTo>
                  <a:lnTo>
                    <a:pt x="4900" y="7137"/>
                  </a:lnTo>
                  <a:cubicBezTo>
                    <a:pt x="5005" y="7195"/>
                    <a:pt x="5119" y="7223"/>
                    <a:pt x="5231" y="7223"/>
                  </a:cubicBezTo>
                  <a:cubicBezTo>
                    <a:pt x="5471" y="7223"/>
                    <a:pt x="5703" y="7097"/>
                    <a:pt x="5829" y="6874"/>
                  </a:cubicBezTo>
                  <a:cubicBezTo>
                    <a:pt x="6012" y="6544"/>
                    <a:pt x="5894" y="6129"/>
                    <a:pt x="5566" y="5946"/>
                  </a:cubicBezTo>
                  <a:lnTo>
                    <a:pt x="2791" y="4395"/>
                  </a:lnTo>
                  <a:lnTo>
                    <a:pt x="3921" y="2446"/>
                  </a:lnTo>
                  <a:cubicBezTo>
                    <a:pt x="4012" y="2288"/>
                    <a:pt x="4037" y="2100"/>
                    <a:pt x="3988" y="1924"/>
                  </a:cubicBezTo>
                  <a:cubicBezTo>
                    <a:pt x="3940" y="1747"/>
                    <a:pt x="3822" y="1598"/>
                    <a:pt x="3663" y="1509"/>
                  </a:cubicBezTo>
                  <a:lnTo>
                    <a:pt x="1111" y="87"/>
                  </a:lnTo>
                  <a:cubicBezTo>
                    <a:pt x="1007" y="29"/>
                    <a:pt x="893" y="1"/>
                    <a:pt x="780" y="1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0360" bIns="90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9" name="Google Shape;605;p19"/>
            <p:cNvSpPr/>
            <p:nvPr/>
          </p:nvSpPr>
          <p:spPr>
            <a:xfrm>
              <a:off x="8836920" y="323460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8" y="0"/>
                    <a:pt x="7092" y="76"/>
                    <a:pt x="6958" y="226"/>
                  </a:cubicBezTo>
                  <a:lnTo>
                    <a:pt x="4828" y="2584"/>
                  </a:lnTo>
                  <a:lnTo>
                    <a:pt x="3180" y="1047"/>
                  </a:lnTo>
                  <a:cubicBezTo>
                    <a:pt x="3053" y="929"/>
                    <a:pt x="2887" y="864"/>
                    <a:pt x="2716" y="864"/>
                  </a:cubicBezTo>
                  <a:cubicBezTo>
                    <a:pt x="2706" y="864"/>
                    <a:pt x="2696" y="864"/>
                    <a:pt x="2686" y="865"/>
                  </a:cubicBezTo>
                  <a:cubicBezTo>
                    <a:pt x="2502" y="873"/>
                    <a:pt x="2331" y="954"/>
                    <a:pt x="2209" y="1089"/>
                  </a:cubicBezTo>
                  <a:lnTo>
                    <a:pt x="253" y="3259"/>
                  </a:lnTo>
                  <a:cubicBezTo>
                    <a:pt x="0" y="3538"/>
                    <a:pt x="23" y="3970"/>
                    <a:pt x="303" y="4223"/>
                  </a:cubicBezTo>
                  <a:cubicBezTo>
                    <a:pt x="433" y="4340"/>
                    <a:pt x="597" y="4398"/>
                    <a:pt x="759" y="4398"/>
                  </a:cubicBezTo>
                  <a:cubicBezTo>
                    <a:pt x="946" y="4398"/>
                    <a:pt x="1131" y="4322"/>
                    <a:pt x="1265" y="4172"/>
                  </a:cubicBezTo>
                  <a:lnTo>
                    <a:pt x="2756" y="2518"/>
                  </a:lnTo>
                  <a:lnTo>
                    <a:pt x="4404" y="4054"/>
                  </a:lnTo>
                  <a:cubicBezTo>
                    <a:pt x="4530" y="4172"/>
                    <a:pt x="4695" y="4237"/>
                    <a:pt x="4868" y="4237"/>
                  </a:cubicBezTo>
                  <a:cubicBezTo>
                    <a:pt x="4878" y="4237"/>
                    <a:pt x="4888" y="4236"/>
                    <a:pt x="4898" y="4236"/>
                  </a:cubicBezTo>
                  <a:cubicBezTo>
                    <a:pt x="4916" y="4236"/>
                    <a:pt x="4933" y="4235"/>
                    <a:pt x="4949" y="4232"/>
                  </a:cubicBezTo>
                  <a:cubicBezTo>
                    <a:pt x="5112" y="4213"/>
                    <a:pt x="5264" y="4135"/>
                    <a:pt x="5375" y="4013"/>
                  </a:cubicBezTo>
                  <a:lnTo>
                    <a:pt x="7969" y="1140"/>
                  </a:lnTo>
                  <a:cubicBezTo>
                    <a:pt x="8222" y="860"/>
                    <a:pt x="8200" y="429"/>
                    <a:pt x="7921" y="177"/>
                  </a:cubicBezTo>
                  <a:cubicBezTo>
                    <a:pt x="7790" y="59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0" name="Google Shape;606;p19"/>
            <p:cNvSpPr/>
            <p:nvPr/>
          </p:nvSpPr>
          <p:spPr>
            <a:xfrm>
              <a:off x="472320" y="335880"/>
              <a:ext cx="205200" cy="109440"/>
            </a:xfrm>
            <a:custGeom>
              <a:avLst/>
              <a:gdLst>
                <a:gd name="textAreaLeft" fmla="*/ 0 w 205200"/>
                <a:gd name="textAreaRight" fmla="*/ 205560 w 205200"/>
                <a:gd name="textAreaTop" fmla="*/ 0 h 109440"/>
                <a:gd name="textAreaBottom" fmla="*/ 109800 h 109440"/>
              </a:gdLst>
              <a:ahLst/>
              <a:cxnLst/>
              <a:rect l="textAreaLeft" t="textAreaTop" r="textAreaRight" b="textAreaBottom"/>
              <a:pathLst>
                <a:path w="8222" h="4398">
                  <a:moveTo>
                    <a:pt x="7464" y="0"/>
                  </a:moveTo>
                  <a:cubicBezTo>
                    <a:pt x="7277" y="0"/>
                    <a:pt x="7092" y="76"/>
                    <a:pt x="6957" y="225"/>
                  </a:cubicBezTo>
                  <a:lnTo>
                    <a:pt x="4827" y="2584"/>
                  </a:lnTo>
                  <a:lnTo>
                    <a:pt x="3179" y="1048"/>
                  </a:lnTo>
                  <a:cubicBezTo>
                    <a:pt x="3053" y="930"/>
                    <a:pt x="2887" y="865"/>
                    <a:pt x="2715" y="865"/>
                  </a:cubicBezTo>
                  <a:cubicBezTo>
                    <a:pt x="2705" y="865"/>
                    <a:pt x="2695" y="865"/>
                    <a:pt x="2685" y="866"/>
                  </a:cubicBezTo>
                  <a:cubicBezTo>
                    <a:pt x="2501" y="872"/>
                    <a:pt x="2330" y="953"/>
                    <a:pt x="2208" y="1090"/>
                  </a:cubicBezTo>
                  <a:lnTo>
                    <a:pt x="253" y="3259"/>
                  </a:lnTo>
                  <a:cubicBezTo>
                    <a:pt x="1" y="3539"/>
                    <a:pt x="23" y="3970"/>
                    <a:pt x="302" y="4222"/>
                  </a:cubicBezTo>
                  <a:cubicBezTo>
                    <a:pt x="433" y="4340"/>
                    <a:pt x="596" y="4398"/>
                    <a:pt x="759" y="4398"/>
                  </a:cubicBezTo>
                  <a:cubicBezTo>
                    <a:pt x="945" y="4398"/>
                    <a:pt x="1131" y="4322"/>
                    <a:pt x="1266" y="4173"/>
                  </a:cubicBezTo>
                  <a:lnTo>
                    <a:pt x="2756" y="2519"/>
                  </a:lnTo>
                  <a:lnTo>
                    <a:pt x="4404" y="4055"/>
                  </a:lnTo>
                  <a:cubicBezTo>
                    <a:pt x="4530" y="4172"/>
                    <a:pt x="4696" y="4238"/>
                    <a:pt x="4869" y="4238"/>
                  </a:cubicBezTo>
                  <a:cubicBezTo>
                    <a:pt x="4879" y="4238"/>
                    <a:pt x="4889" y="4237"/>
                    <a:pt x="4899" y="4237"/>
                  </a:cubicBezTo>
                  <a:cubicBezTo>
                    <a:pt x="4916" y="4237"/>
                    <a:pt x="4932" y="4234"/>
                    <a:pt x="4949" y="4233"/>
                  </a:cubicBezTo>
                  <a:cubicBezTo>
                    <a:pt x="5112" y="4213"/>
                    <a:pt x="5264" y="4136"/>
                    <a:pt x="5376" y="4012"/>
                  </a:cubicBezTo>
                  <a:lnTo>
                    <a:pt x="7969" y="1140"/>
                  </a:lnTo>
                  <a:cubicBezTo>
                    <a:pt x="8222" y="860"/>
                    <a:pt x="8201" y="429"/>
                    <a:pt x="7920" y="176"/>
                  </a:cubicBezTo>
                  <a:cubicBezTo>
                    <a:pt x="7790" y="58"/>
                    <a:pt x="7627" y="0"/>
                    <a:pt x="7464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4720" bIns="54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1" name="Google Shape;607;p19"/>
            <p:cNvSpPr/>
            <p:nvPr/>
          </p:nvSpPr>
          <p:spPr>
            <a:xfrm>
              <a:off x="8977320" y="16027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accent1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352" name="Google Shape;608;p19"/>
            <p:cNvGrpSpPr/>
            <p:nvPr/>
          </p:nvGrpSpPr>
          <p:grpSpPr>
            <a:xfrm>
              <a:off x="4139280" y="272880"/>
              <a:ext cx="163440" cy="163440"/>
              <a:chOff x="4139280" y="272880"/>
              <a:chExt cx="163440" cy="163440"/>
            </a:xfrm>
          </p:grpSpPr>
          <p:sp>
            <p:nvSpPr>
              <p:cNvPr id="353" name="Google Shape;609;p19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4" name="Google Shape;610;p19"/>
              <p:cNvSpPr/>
              <p:nvPr/>
            </p:nvSpPr>
            <p:spPr>
              <a:xfrm>
                <a:off x="4221000" y="27288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5" name="Google Shape;611;p19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6" name="Google Shape;612;p19"/>
              <p:cNvSpPr/>
              <p:nvPr/>
            </p:nvSpPr>
            <p:spPr>
              <a:xfrm>
                <a:off x="425484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7" name="Google Shape;613;p19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8" name="Google Shape;614;p19"/>
              <p:cNvSpPr/>
              <p:nvPr/>
            </p:nvSpPr>
            <p:spPr>
              <a:xfrm>
                <a:off x="424476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9" name="Google Shape;615;p19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0" name="Google Shape;616;p19"/>
              <p:cNvSpPr/>
              <p:nvPr/>
            </p:nvSpPr>
            <p:spPr>
              <a:xfrm>
                <a:off x="4221000" y="38844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1" name="Google Shape;617;p19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2" name="Google Shape;618;p19"/>
              <p:cNvSpPr/>
              <p:nvPr/>
            </p:nvSpPr>
            <p:spPr>
              <a:xfrm>
                <a:off x="424476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3" name="Google Shape;619;p19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4" name="Google Shape;620;p19"/>
              <p:cNvSpPr/>
              <p:nvPr/>
            </p:nvSpPr>
            <p:spPr>
              <a:xfrm>
                <a:off x="4139280" y="35460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5" name="Google Shape;621;p19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6" name="Google Shape;622;p19"/>
              <p:cNvSpPr/>
              <p:nvPr/>
            </p:nvSpPr>
            <p:spPr>
              <a:xfrm>
                <a:off x="4173840" y="37836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7" name="Google Shape;623;p19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8" name="Google Shape;624;p19"/>
              <p:cNvSpPr/>
              <p:nvPr/>
            </p:nvSpPr>
            <p:spPr>
              <a:xfrm>
                <a:off x="4173840" y="30744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369" name="Google Shape;625;p19"/>
            <p:cNvSpPr/>
            <p:nvPr/>
          </p:nvSpPr>
          <p:spPr>
            <a:xfrm>
              <a:off x="8008200" y="30888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4" y="2534"/>
                    <a:pt x="4624" y="3277"/>
                  </a:cubicBezTo>
                  <a:cubicBezTo>
                    <a:pt x="4624" y="4020"/>
                    <a:pt x="4020" y="4623"/>
                    <a:pt x="3278" y="4623"/>
                  </a:cubicBezTo>
                  <a:cubicBezTo>
                    <a:pt x="2535" y="4623"/>
                    <a:pt x="1932" y="4020"/>
                    <a:pt x="1932" y="3277"/>
                  </a:cubicBezTo>
                  <a:cubicBezTo>
                    <a:pt x="1932" y="2534"/>
                    <a:pt x="2535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rgbClr val="FFFFFF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0" name="Google Shape;626;p19"/>
            <p:cNvSpPr/>
            <p:nvPr/>
          </p:nvSpPr>
          <p:spPr>
            <a:xfrm>
              <a:off x="0" y="194832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4" h="6555">
                  <a:moveTo>
                    <a:pt x="3277" y="1932"/>
                  </a:moveTo>
                  <a:cubicBezTo>
                    <a:pt x="4020" y="1932"/>
                    <a:pt x="4622" y="2534"/>
                    <a:pt x="4622" y="3278"/>
                  </a:cubicBezTo>
                  <a:cubicBezTo>
                    <a:pt x="4622" y="4020"/>
                    <a:pt x="4020" y="4622"/>
                    <a:pt x="3277" y="4622"/>
                  </a:cubicBezTo>
                  <a:cubicBezTo>
                    <a:pt x="2534" y="4622"/>
                    <a:pt x="1931" y="4020"/>
                    <a:pt x="1931" y="3278"/>
                  </a:cubicBezTo>
                  <a:cubicBezTo>
                    <a:pt x="1931" y="2534"/>
                    <a:pt x="2534" y="1932"/>
                    <a:pt x="3277" y="1932"/>
                  </a:cubicBezTo>
                  <a:close/>
                  <a:moveTo>
                    <a:pt x="3277" y="1"/>
                  </a:moveTo>
                  <a:cubicBezTo>
                    <a:pt x="1467" y="1"/>
                    <a:pt x="0" y="1468"/>
                    <a:pt x="0" y="3278"/>
                  </a:cubicBezTo>
                  <a:cubicBezTo>
                    <a:pt x="0" y="5088"/>
                    <a:pt x="1467" y="6554"/>
                    <a:pt x="3277" y="6554"/>
                  </a:cubicBezTo>
                  <a:cubicBezTo>
                    <a:pt x="5087" y="6554"/>
                    <a:pt x="6554" y="5088"/>
                    <a:pt x="6554" y="3278"/>
                  </a:cubicBezTo>
                  <a:cubicBezTo>
                    <a:pt x="6554" y="1468"/>
                    <a:pt x="5087" y="1"/>
                    <a:pt x="3277" y="1"/>
                  </a:cubicBezTo>
                  <a:close/>
                </a:path>
              </a:pathLst>
            </a:custGeom>
            <a:solidFill>
              <a:schemeClr val="lt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1" name="Google Shape;627;p19"/>
            <p:cNvSpPr/>
            <p:nvPr/>
          </p:nvSpPr>
          <p:spPr>
            <a:xfrm>
              <a:off x="4614480" y="4779360"/>
              <a:ext cx="163440" cy="163440"/>
            </a:xfrm>
            <a:custGeom>
              <a:avLst/>
              <a:gdLst>
                <a:gd name="textAreaLeft" fmla="*/ 0 w 163440"/>
                <a:gd name="textAreaRight" fmla="*/ 163800 w 163440"/>
                <a:gd name="textAreaTop" fmla="*/ 0 h 163440"/>
                <a:gd name="textAreaBottom" fmla="*/ 163800 h 163440"/>
              </a:gdLst>
              <a:ahLst/>
              <a:cxnLst/>
              <a:rect l="textAreaLeft" t="textAreaTop" r="textAreaRight" b="textAreaBottom"/>
              <a:pathLst>
                <a:path w="6555" h="6554">
                  <a:moveTo>
                    <a:pt x="3278" y="1931"/>
                  </a:moveTo>
                  <a:cubicBezTo>
                    <a:pt x="4020" y="1931"/>
                    <a:pt x="4622" y="2534"/>
                    <a:pt x="4622" y="3277"/>
                  </a:cubicBezTo>
                  <a:cubicBezTo>
                    <a:pt x="4622" y="4020"/>
                    <a:pt x="4020" y="4623"/>
                    <a:pt x="3278" y="4623"/>
                  </a:cubicBezTo>
                  <a:cubicBezTo>
                    <a:pt x="2533" y="4623"/>
                    <a:pt x="1931" y="4020"/>
                    <a:pt x="1931" y="3277"/>
                  </a:cubicBezTo>
                  <a:cubicBezTo>
                    <a:pt x="1931" y="2534"/>
                    <a:pt x="2533" y="1931"/>
                    <a:pt x="3278" y="1931"/>
                  </a:cubicBezTo>
                  <a:close/>
                  <a:moveTo>
                    <a:pt x="3278" y="0"/>
                  </a:moveTo>
                  <a:cubicBezTo>
                    <a:pt x="1468" y="0"/>
                    <a:pt x="1" y="1467"/>
                    <a:pt x="1" y="3277"/>
                  </a:cubicBezTo>
                  <a:cubicBezTo>
                    <a:pt x="1" y="5087"/>
                    <a:pt x="1468" y="6554"/>
                    <a:pt x="3278" y="6554"/>
                  </a:cubicBezTo>
                  <a:cubicBezTo>
                    <a:pt x="5087" y="6554"/>
                    <a:pt x="6554" y="5087"/>
                    <a:pt x="6554" y="3277"/>
                  </a:cubicBezTo>
                  <a:cubicBezTo>
                    <a:pt x="6554" y="1467"/>
                    <a:pt x="5087" y="0"/>
                    <a:pt x="3278" y="0"/>
                  </a:cubicBezTo>
                  <a:close/>
                </a:path>
              </a:pathLst>
            </a:custGeom>
            <a:solidFill>
              <a:schemeClr val="dk2"/>
            </a:solidFill>
            <a:ln w="415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81720" bIns="817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2" name="Google Shape;628;p19"/>
            <p:cNvSpPr/>
            <p:nvPr/>
          </p:nvSpPr>
          <p:spPr>
            <a:xfrm>
              <a:off x="433080" y="365868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3" name="Google Shape;629;p19"/>
            <p:cNvSpPr/>
            <p:nvPr/>
          </p:nvSpPr>
          <p:spPr>
            <a:xfrm>
              <a:off x="6732360" y="37116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4" name="Google Shape;630;p19"/>
            <p:cNvSpPr/>
            <p:nvPr/>
          </p:nvSpPr>
          <p:spPr>
            <a:xfrm>
              <a:off x="8742960" y="48740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grpSp>
          <p:nvGrpSpPr>
            <p:cNvPr id="375" name="Google Shape;631;p19"/>
            <p:cNvGrpSpPr/>
            <p:nvPr/>
          </p:nvGrpSpPr>
          <p:grpSpPr>
            <a:xfrm>
              <a:off x="2730960" y="4779360"/>
              <a:ext cx="163440" cy="163440"/>
              <a:chOff x="2730960" y="4779360"/>
              <a:chExt cx="163440" cy="163440"/>
            </a:xfrm>
          </p:grpSpPr>
          <p:sp>
            <p:nvSpPr>
              <p:cNvPr id="376" name="Google Shape;632;p19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7" name="Google Shape;633;p19"/>
              <p:cNvSpPr/>
              <p:nvPr/>
            </p:nvSpPr>
            <p:spPr>
              <a:xfrm>
                <a:off x="2812680" y="477936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2" fill="none">
                    <a:moveTo>
                      <a:pt x="0" y="1931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8" name="Google Shape;634;p19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9" name="Google Shape;635;p19"/>
              <p:cNvSpPr/>
              <p:nvPr/>
            </p:nvSpPr>
            <p:spPr>
              <a:xfrm>
                <a:off x="284652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3" h="1" fill="none">
                    <a:moveTo>
                      <a:pt x="1" y="0"/>
                    </a:moveTo>
                    <a:lnTo>
                      <a:pt x="1933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0" name="Google Shape;636;p19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1" name="Google Shape;637;p19"/>
              <p:cNvSpPr/>
              <p:nvPr/>
            </p:nvSpPr>
            <p:spPr>
              <a:xfrm>
                <a:off x="283644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3" fill="none">
                    <a:moveTo>
                      <a:pt x="1" y="943"/>
                    </a:moveTo>
                    <a:lnTo>
                      <a:pt x="94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2" name="Google Shape;638;p19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3" name="Google Shape;639;p19"/>
              <p:cNvSpPr/>
              <p:nvPr/>
            </p:nvSpPr>
            <p:spPr>
              <a:xfrm>
                <a:off x="2812680" y="4894920"/>
                <a:ext cx="360" cy="47880"/>
              </a:xfrm>
              <a:custGeom>
                <a:avLst/>
                <a:gdLst>
                  <a:gd name="textAreaLeft" fmla="*/ 0 w 360"/>
                  <a:gd name="textAreaRight" fmla="*/ 720 w 360"/>
                  <a:gd name="textAreaTop" fmla="*/ 0 h 47880"/>
                  <a:gd name="textAreaBottom" fmla="*/ 48240 h 47880"/>
                </a:gdLst>
                <a:ahLst/>
                <a:cxnLst/>
                <a:rect l="textAreaLeft" t="textAreaTop" r="textAreaRight" b="textAreaBottom"/>
                <a:pathLst>
                  <a:path w="1" h="1933" fill="none">
                    <a:moveTo>
                      <a:pt x="0" y="1"/>
                    </a:moveTo>
                    <a:lnTo>
                      <a:pt x="0" y="1933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4120" bIns="24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4" name="Google Shape;640;p19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5" name="Google Shape;641;p19"/>
              <p:cNvSpPr/>
              <p:nvPr/>
            </p:nvSpPr>
            <p:spPr>
              <a:xfrm>
                <a:off x="283644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2" h="942" fill="none">
                    <a:moveTo>
                      <a:pt x="1" y="1"/>
                    </a:moveTo>
                    <a:lnTo>
                      <a:pt x="94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6" name="Google Shape;642;p19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7" name="Google Shape;643;p19"/>
              <p:cNvSpPr/>
              <p:nvPr/>
            </p:nvSpPr>
            <p:spPr>
              <a:xfrm>
                <a:off x="2730960" y="4861440"/>
                <a:ext cx="47880" cy="360"/>
              </a:xfrm>
              <a:custGeom>
                <a:avLst/>
                <a:gdLst>
                  <a:gd name="textAreaLeft" fmla="*/ 0 w 47880"/>
                  <a:gd name="textAreaRight" fmla="*/ 48240 w 478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1932" h="1" fill="none">
                    <a:moveTo>
                      <a:pt x="1931" y="0"/>
                    </a:moveTo>
                    <a:lnTo>
                      <a:pt x="0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8" name="Google Shape;644;p19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9" name="Google Shape;645;p19"/>
              <p:cNvSpPr/>
              <p:nvPr/>
            </p:nvSpPr>
            <p:spPr>
              <a:xfrm>
                <a:off x="2765520" y="488520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2" fill="none">
                    <a:moveTo>
                      <a:pt x="943" y="1"/>
                    </a:moveTo>
                    <a:lnTo>
                      <a:pt x="1" y="94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0" name="Google Shape;646;p19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0E9F7"/>
              </a:solidFill>
              <a:ln w="9525">
                <a:solidFill>
                  <a:srgbClr val="0000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1" name="Google Shape;647;p19"/>
              <p:cNvSpPr/>
              <p:nvPr/>
            </p:nvSpPr>
            <p:spPr>
              <a:xfrm>
                <a:off x="2765520" y="4813920"/>
                <a:ext cx="23040" cy="2304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23040"/>
                  <a:gd name="textAreaBottom" fmla="*/ 23400 h 23040"/>
                </a:gdLst>
                <a:ahLst/>
                <a:cxnLst/>
                <a:rect l="textAreaLeft" t="textAreaTop" r="textAreaRight" b="textAreaBottom"/>
                <a:pathLst>
                  <a:path w="943" h="943" fill="none">
                    <a:moveTo>
                      <a:pt x="943" y="943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sp>
          <p:nvSpPr>
            <p:cNvPr id="392" name="Google Shape;648;p19"/>
            <p:cNvSpPr/>
            <p:nvPr/>
          </p:nvSpPr>
          <p:spPr>
            <a:xfrm>
              <a:off x="8977320" y="519840"/>
              <a:ext cx="39240" cy="38880"/>
            </a:xfrm>
            <a:custGeom>
              <a:avLst/>
              <a:gdLst>
                <a:gd name="textAreaLeft" fmla="*/ 0 w 39240"/>
                <a:gd name="textAreaRight" fmla="*/ 39600 w 39240"/>
                <a:gd name="textAreaTop" fmla="*/ 0 h 38880"/>
                <a:gd name="textAreaBottom" fmla="*/ 39240 h 38880"/>
              </a:gdLst>
              <a:ahLst/>
              <a:cxnLst/>
              <a:rect l="textAreaLeft" t="textAreaTop" r="textAreaRight" b="textAreaBottom"/>
              <a:pathLst>
                <a:path w="812" h="811">
                  <a:moveTo>
                    <a:pt x="406" y="0"/>
                  </a:moveTo>
                  <a:cubicBezTo>
                    <a:pt x="183" y="0"/>
                    <a:pt x="1" y="181"/>
                    <a:pt x="1" y="405"/>
                  </a:cubicBezTo>
                  <a:cubicBezTo>
                    <a:pt x="1" y="629"/>
                    <a:pt x="183" y="811"/>
                    <a:pt x="406" y="811"/>
                  </a:cubicBezTo>
                  <a:cubicBezTo>
                    <a:pt x="630" y="811"/>
                    <a:pt x="811" y="629"/>
                    <a:pt x="811" y="405"/>
                  </a:cubicBezTo>
                  <a:cubicBezTo>
                    <a:pt x="811" y="181"/>
                    <a:pt x="630" y="0"/>
                    <a:pt x="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9440" bIns="19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1" name="Google Shape;891;p30"/>
          <p:cNvCxnSpPr/>
          <p:nvPr/>
        </p:nvCxnSpPr>
        <p:spPr>
          <a:xfrm>
            <a:off x="721800" y="4603680"/>
            <a:ext cx="7709400" cy="360"/>
          </a:xfrm>
          <a:prstGeom prst="straightConnector1">
            <a:avLst/>
          </a:prstGeom>
          <a:ln w="9525">
            <a:solidFill>
              <a:srgbClr val="000000"/>
            </a:solidFill>
            <a:round/>
          </a:ln>
        </p:spPr>
      </p:cxnSp>
      <p:sp>
        <p:nvSpPr>
          <p:cNvPr id="802" name="PlaceHolder 1"/>
          <p:cNvSpPr>
            <a:spLocks noGrp="1"/>
          </p:cNvSpPr>
          <p:nvPr>
            <p:ph type="title"/>
          </p:nvPr>
        </p:nvSpPr>
        <p:spPr>
          <a:xfrm>
            <a:off x="772740" y="1582737"/>
            <a:ext cx="4916160" cy="1065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 algn="ctr">
              <a:lnSpc>
                <a:spcPct val="80000"/>
              </a:lnSpc>
              <a:buNone/>
              <a:tabLst>
                <a:tab pos="0" algn="l"/>
              </a:tabLst>
            </a:pPr>
            <a:r>
              <a:rPr lang="fr-FR" sz="3600" dirty="0">
                <a:solidFill>
                  <a:schemeClr val="dk1"/>
                </a:solidFill>
                <a:latin typeface="Arial"/>
              </a:rPr>
              <a:t>PENGERTIAN PERENCANAAN SDM</a:t>
            </a:r>
            <a:endParaRPr lang="fr-FR" sz="36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grpSp>
        <p:nvGrpSpPr>
          <p:cNvPr id="803" name="Google Shape;893;p30"/>
          <p:cNvGrpSpPr/>
          <p:nvPr/>
        </p:nvGrpSpPr>
        <p:grpSpPr>
          <a:xfrm>
            <a:off x="5519160" y="846720"/>
            <a:ext cx="2377800" cy="3756960"/>
            <a:chOff x="5519160" y="846720"/>
            <a:chExt cx="2377800" cy="3756960"/>
          </a:xfrm>
        </p:grpSpPr>
        <p:grpSp>
          <p:nvGrpSpPr>
            <p:cNvPr id="804" name="Google Shape;894;p30"/>
            <p:cNvGrpSpPr/>
            <p:nvPr/>
          </p:nvGrpSpPr>
          <p:grpSpPr>
            <a:xfrm>
              <a:off x="7070400" y="846720"/>
              <a:ext cx="826560" cy="824400"/>
              <a:chOff x="7070400" y="846720"/>
              <a:chExt cx="826560" cy="824400"/>
            </a:xfrm>
          </p:grpSpPr>
          <p:sp>
            <p:nvSpPr>
              <p:cNvPr id="805" name="Google Shape;895;p30"/>
              <p:cNvSpPr/>
              <p:nvPr/>
            </p:nvSpPr>
            <p:spPr>
              <a:xfrm>
                <a:off x="7070400" y="846720"/>
                <a:ext cx="826560" cy="824400"/>
              </a:xfrm>
              <a:custGeom>
                <a:avLst/>
                <a:gdLst>
                  <a:gd name="textAreaLeft" fmla="*/ 0 w 826560"/>
                  <a:gd name="textAreaRight" fmla="*/ 826920 w 826560"/>
                  <a:gd name="textAreaTop" fmla="*/ 0 h 824400"/>
                  <a:gd name="textAreaBottom" fmla="*/ 824760 h 824400"/>
                </a:gdLst>
                <a:ahLst/>
                <a:cxnLst/>
                <a:rect l="textAreaLeft" t="textAreaTop" r="textAreaRight" b="textAreaBottom"/>
                <a:pathLst>
                  <a:path w="25789" h="25719">
                    <a:moveTo>
                      <a:pt x="1509" y="0"/>
                    </a:moveTo>
                    <a:cubicBezTo>
                      <a:pt x="680" y="0"/>
                      <a:pt x="1" y="678"/>
                      <a:pt x="1" y="1509"/>
                    </a:cubicBezTo>
                    <a:lnTo>
                      <a:pt x="1" y="18693"/>
                    </a:lnTo>
                    <a:cubicBezTo>
                      <a:pt x="1" y="19522"/>
                      <a:pt x="680" y="20201"/>
                      <a:pt x="1509" y="20201"/>
                    </a:cubicBezTo>
                    <a:lnTo>
                      <a:pt x="3191" y="20201"/>
                    </a:lnTo>
                    <a:lnTo>
                      <a:pt x="3191" y="25718"/>
                    </a:lnTo>
                    <a:lnTo>
                      <a:pt x="8709" y="20201"/>
                    </a:lnTo>
                    <a:lnTo>
                      <a:pt x="24280" y="20201"/>
                    </a:lnTo>
                    <a:cubicBezTo>
                      <a:pt x="25109" y="20201"/>
                      <a:pt x="25788" y="19522"/>
                      <a:pt x="25788" y="18693"/>
                    </a:cubicBezTo>
                    <a:lnTo>
                      <a:pt x="25788" y="1509"/>
                    </a:lnTo>
                    <a:cubicBezTo>
                      <a:pt x="25788" y="678"/>
                      <a:pt x="25109" y="0"/>
                      <a:pt x="242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grpSp>
            <p:nvGrpSpPr>
              <p:cNvPr id="806" name="Google Shape;896;p30"/>
              <p:cNvGrpSpPr/>
              <p:nvPr/>
            </p:nvGrpSpPr>
            <p:grpSpPr>
              <a:xfrm>
                <a:off x="7290360" y="912600"/>
                <a:ext cx="386640" cy="481320"/>
                <a:chOff x="7290360" y="912600"/>
                <a:chExt cx="386640" cy="481320"/>
              </a:xfrm>
            </p:grpSpPr>
            <p:sp>
              <p:nvSpPr>
                <p:cNvPr id="807" name="Google Shape;897;p30"/>
                <p:cNvSpPr/>
                <p:nvPr/>
              </p:nvSpPr>
              <p:spPr>
                <a:xfrm>
                  <a:off x="7410960" y="1264320"/>
                  <a:ext cx="145080" cy="27720"/>
                </a:xfrm>
                <a:custGeom>
                  <a:avLst/>
                  <a:gdLst>
                    <a:gd name="textAreaLeft" fmla="*/ 0 w 145080"/>
                    <a:gd name="textAreaRight" fmla="*/ 145440 w 14508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530" h="875">
                      <a:moveTo>
                        <a:pt x="438" y="0"/>
                      </a:moveTo>
                      <a:cubicBezTo>
                        <a:pt x="198" y="0"/>
                        <a:pt x="1" y="197"/>
                        <a:pt x="1" y="437"/>
                      </a:cubicBezTo>
                      <a:cubicBezTo>
                        <a:pt x="1" y="678"/>
                        <a:pt x="198" y="874"/>
                        <a:pt x="438" y="874"/>
                      </a:cubicBezTo>
                      <a:lnTo>
                        <a:pt x="4092" y="874"/>
                      </a:lnTo>
                      <a:cubicBezTo>
                        <a:pt x="4333" y="874"/>
                        <a:pt x="4529" y="678"/>
                        <a:pt x="4529" y="437"/>
                      </a:cubicBezTo>
                      <a:cubicBezTo>
                        <a:pt x="4529" y="197"/>
                        <a:pt x="4333" y="0"/>
                        <a:pt x="4092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08" name="Google Shape;898;p30"/>
                <p:cNvSpPr/>
                <p:nvPr/>
              </p:nvSpPr>
              <p:spPr>
                <a:xfrm>
                  <a:off x="7410960" y="1292400"/>
                  <a:ext cx="145080" cy="27720"/>
                </a:xfrm>
                <a:custGeom>
                  <a:avLst/>
                  <a:gdLst>
                    <a:gd name="textAreaLeft" fmla="*/ 0 w 145080"/>
                    <a:gd name="textAreaRight" fmla="*/ 145440 w 14508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530" h="877">
                      <a:moveTo>
                        <a:pt x="438" y="0"/>
                      </a:moveTo>
                      <a:cubicBezTo>
                        <a:pt x="198" y="0"/>
                        <a:pt x="1" y="198"/>
                        <a:pt x="1" y="439"/>
                      </a:cubicBezTo>
                      <a:cubicBezTo>
                        <a:pt x="1" y="679"/>
                        <a:pt x="198" y="876"/>
                        <a:pt x="438" y="876"/>
                      </a:cubicBezTo>
                      <a:lnTo>
                        <a:pt x="4092" y="876"/>
                      </a:lnTo>
                      <a:cubicBezTo>
                        <a:pt x="4333" y="876"/>
                        <a:pt x="4529" y="679"/>
                        <a:pt x="4529" y="439"/>
                      </a:cubicBezTo>
                      <a:cubicBezTo>
                        <a:pt x="4529" y="197"/>
                        <a:pt x="4333" y="0"/>
                        <a:pt x="4092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09" name="Google Shape;899;p30"/>
                <p:cNvSpPr/>
                <p:nvPr/>
              </p:nvSpPr>
              <p:spPr>
                <a:xfrm>
                  <a:off x="7414920" y="1320480"/>
                  <a:ext cx="136800" cy="27720"/>
                </a:xfrm>
                <a:custGeom>
                  <a:avLst/>
                  <a:gdLst>
                    <a:gd name="textAreaLeft" fmla="*/ 0 w 136800"/>
                    <a:gd name="textAreaRight" fmla="*/ 137160 w 13680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277" h="876">
                      <a:moveTo>
                        <a:pt x="437" y="0"/>
                      </a:moveTo>
                      <a:cubicBezTo>
                        <a:pt x="197" y="0"/>
                        <a:pt x="0" y="197"/>
                        <a:pt x="0" y="437"/>
                      </a:cubicBezTo>
                      <a:cubicBezTo>
                        <a:pt x="0" y="678"/>
                        <a:pt x="197" y="876"/>
                        <a:pt x="437" y="876"/>
                      </a:cubicBezTo>
                      <a:lnTo>
                        <a:pt x="3839" y="876"/>
                      </a:lnTo>
                      <a:cubicBezTo>
                        <a:pt x="4080" y="876"/>
                        <a:pt x="4276" y="678"/>
                        <a:pt x="4276" y="437"/>
                      </a:cubicBezTo>
                      <a:cubicBezTo>
                        <a:pt x="4276" y="197"/>
                        <a:pt x="4080" y="0"/>
                        <a:pt x="3839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0" name="Google Shape;900;p30"/>
                <p:cNvSpPr/>
                <p:nvPr/>
              </p:nvSpPr>
              <p:spPr>
                <a:xfrm>
                  <a:off x="7436520" y="1351440"/>
                  <a:ext cx="93960" cy="42480"/>
                </a:xfrm>
                <a:custGeom>
                  <a:avLst/>
                  <a:gdLst>
                    <a:gd name="textAreaLeft" fmla="*/ 0 w 93960"/>
                    <a:gd name="textAreaRight" fmla="*/ 94320 w 93960"/>
                    <a:gd name="textAreaTop" fmla="*/ 0 h 42480"/>
                    <a:gd name="textAreaBottom" fmla="*/ 42840 h 42480"/>
                  </a:gdLst>
                  <a:ahLst/>
                  <a:cxnLst/>
                  <a:rect l="textAreaLeft" t="textAreaTop" r="textAreaRight" b="textAreaBottom"/>
                  <a:pathLst>
                    <a:path w="2938" h="1339">
                      <a:moveTo>
                        <a:pt x="1" y="0"/>
                      </a:moveTo>
                      <a:cubicBezTo>
                        <a:pt x="1" y="739"/>
                        <a:pt x="659" y="1338"/>
                        <a:pt x="1469" y="1338"/>
                      </a:cubicBezTo>
                      <a:cubicBezTo>
                        <a:pt x="2280" y="1338"/>
                        <a:pt x="2938" y="739"/>
                        <a:pt x="2938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1" name="Google Shape;901;p30"/>
                <p:cNvSpPr/>
                <p:nvPr/>
              </p:nvSpPr>
              <p:spPr>
                <a:xfrm>
                  <a:off x="7436520" y="1351440"/>
                  <a:ext cx="93960" cy="42480"/>
                </a:xfrm>
                <a:custGeom>
                  <a:avLst/>
                  <a:gdLst>
                    <a:gd name="textAreaLeft" fmla="*/ 0 w 93960"/>
                    <a:gd name="textAreaRight" fmla="*/ 94320 w 93960"/>
                    <a:gd name="textAreaTop" fmla="*/ 0 h 42480"/>
                    <a:gd name="textAreaBottom" fmla="*/ 42840 h 42480"/>
                  </a:gdLst>
                  <a:ahLst/>
                  <a:cxnLst/>
                  <a:rect l="textAreaLeft" t="textAreaTop" r="textAreaRight" b="textAreaBottom"/>
                  <a:pathLst>
                    <a:path w="2938" h="1339" fill="none">
                      <a:moveTo>
                        <a:pt x="2938" y="0"/>
                      </a:moveTo>
                      <a:cubicBezTo>
                        <a:pt x="2938" y="739"/>
                        <a:pt x="2280" y="1338"/>
                        <a:pt x="1469" y="1338"/>
                      </a:cubicBezTo>
                      <a:cubicBezTo>
                        <a:pt x="659" y="1338"/>
                        <a:pt x="1" y="739"/>
                        <a:pt x="1" y="0"/>
                      </a:cubicBez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2" name="Google Shape;902;p30"/>
                <p:cNvSpPr/>
                <p:nvPr/>
              </p:nvSpPr>
              <p:spPr>
                <a:xfrm>
                  <a:off x="7361280" y="987840"/>
                  <a:ext cx="244080" cy="272880"/>
                </a:xfrm>
                <a:custGeom>
                  <a:avLst/>
                  <a:gdLst>
                    <a:gd name="textAreaLeft" fmla="*/ 0 w 244080"/>
                    <a:gd name="textAreaRight" fmla="*/ 244440 w 244080"/>
                    <a:gd name="textAreaTop" fmla="*/ 0 h 272880"/>
                    <a:gd name="textAreaBottom" fmla="*/ 273240 h 272880"/>
                  </a:gdLst>
                  <a:ahLst/>
                  <a:cxnLst/>
                  <a:rect l="textAreaLeft" t="textAreaTop" r="textAreaRight" b="textAreaBottom"/>
                  <a:pathLst>
                    <a:path w="7626" h="8522">
                      <a:moveTo>
                        <a:pt x="3813" y="0"/>
                      </a:moveTo>
                      <a:cubicBezTo>
                        <a:pt x="3174" y="0"/>
                        <a:pt x="2535" y="159"/>
                        <a:pt x="1962" y="476"/>
                      </a:cubicBezTo>
                      <a:cubicBezTo>
                        <a:pt x="596" y="1231"/>
                        <a:pt x="1" y="2615"/>
                        <a:pt x="1" y="4001"/>
                      </a:cubicBezTo>
                      <a:cubicBezTo>
                        <a:pt x="1" y="5299"/>
                        <a:pt x="811" y="6219"/>
                        <a:pt x="1326" y="6671"/>
                      </a:cubicBezTo>
                      <a:cubicBezTo>
                        <a:pt x="1587" y="6901"/>
                        <a:pt x="1739" y="7230"/>
                        <a:pt x="1739" y="7577"/>
                      </a:cubicBezTo>
                      <a:lnTo>
                        <a:pt x="1739" y="8522"/>
                      </a:lnTo>
                      <a:lnTo>
                        <a:pt x="5887" y="8522"/>
                      </a:lnTo>
                      <a:lnTo>
                        <a:pt x="5887" y="7577"/>
                      </a:lnTo>
                      <a:cubicBezTo>
                        <a:pt x="5887" y="7230"/>
                        <a:pt x="6039" y="6902"/>
                        <a:pt x="6301" y="6671"/>
                      </a:cubicBezTo>
                      <a:cubicBezTo>
                        <a:pt x="6815" y="6219"/>
                        <a:pt x="7626" y="5299"/>
                        <a:pt x="7626" y="4001"/>
                      </a:cubicBezTo>
                      <a:cubicBezTo>
                        <a:pt x="7626" y="2615"/>
                        <a:pt x="7030" y="1231"/>
                        <a:pt x="5664" y="476"/>
                      </a:cubicBezTo>
                      <a:cubicBezTo>
                        <a:pt x="5092" y="159"/>
                        <a:pt x="4452" y="0"/>
                        <a:pt x="381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3" name="Google Shape;903;p30"/>
                <p:cNvSpPr/>
                <p:nvPr/>
              </p:nvSpPr>
              <p:spPr>
                <a:xfrm>
                  <a:off x="7361280" y="982440"/>
                  <a:ext cx="244080" cy="277920"/>
                </a:xfrm>
                <a:custGeom>
                  <a:avLst/>
                  <a:gdLst>
                    <a:gd name="textAreaLeft" fmla="*/ 0 w 244080"/>
                    <a:gd name="textAreaRight" fmla="*/ 244440 w 244080"/>
                    <a:gd name="textAreaTop" fmla="*/ 0 h 277920"/>
                    <a:gd name="textAreaBottom" fmla="*/ 278280 h 277920"/>
                  </a:gdLst>
                  <a:ahLst/>
                  <a:cxnLst/>
                  <a:rect l="textAreaLeft" t="textAreaTop" r="textAreaRight" b="textAreaBottom"/>
                  <a:pathLst>
                    <a:path w="7626" h="8681" fill="none">
                      <a:moveTo>
                        <a:pt x="5887" y="8681"/>
                      </a:moveTo>
                      <a:lnTo>
                        <a:pt x="5887" y="7736"/>
                      </a:lnTo>
                      <a:cubicBezTo>
                        <a:pt x="5887" y="7389"/>
                        <a:pt x="6039" y="7061"/>
                        <a:pt x="6301" y="6830"/>
                      </a:cubicBezTo>
                      <a:cubicBezTo>
                        <a:pt x="6815" y="6378"/>
                        <a:pt x="7626" y="5458"/>
                        <a:pt x="7626" y="4160"/>
                      </a:cubicBezTo>
                      <a:cubicBezTo>
                        <a:pt x="7626" y="2774"/>
                        <a:pt x="7030" y="1390"/>
                        <a:pt x="5664" y="635"/>
                      </a:cubicBezTo>
                      <a:cubicBezTo>
                        <a:pt x="4519" y="1"/>
                        <a:pt x="3108" y="1"/>
                        <a:pt x="1962" y="635"/>
                      </a:cubicBezTo>
                      <a:cubicBezTo>
                        <a:pt x="596" y="1390"/>
                        <a:pt x="1" y="2774"/>
                        <a:pt x="1" y="4160"/>
                      </a:cubicBezTo>
                      <a:cubicBezTo>
                        <a:pt x="1" y="5458"/>
                        <a:pt x="811" y="6378"/>
                        <a:pt x="1326" y="6830"/>
                      </a:cubicBezTo>
                      <a:cubicBezTo>
                        <a:pt x="1587" y="7060"/>
                        <a:pt x="1739" y="7389"/>
                        <a:pt x="1739" y="7736"/>
                      </a:cubicBezTo>
                      <a:lnTo>
                        <a:pt x="1739" y="868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4" name="Google Shape;904;p30"/>
                <p:cNvSpPr/>
                <p:nvPr/>
              </p:nvSpPr>
              <p:spPr>
                <a:xfrm>
                  <a:off x="7429320" y="1130760"/>
                  <a:ext cx="108000" cy="129960"/>
                </a:xfrm>
                <a:custGeom>
                  <a:avLst/>
                  <a:gdLst>
                    <a:gd name="textAreaLeft" fmla="*/ 0 w 108000"/>
                    <a:gd name="textAreaRight" fmla="*/ 108360 w 108000"/>
                    <a:gd name="textAreaTop" fmla="*/ 0 h 129960"/>
                    <a:gd name="textAreaBottom" fmla="*/ 130320 h 129960"/>
                  </a:gdLst>
                  <a:ahLst/>
                  <a:cxnLst/>
                  <a:rect l="textAreaLeft" t="textAreaTop" r="textAreaRight" b="textAreaBottom"/>
                  <a:pathLst>
                    <a:path w="3379" h="4066" fill="none">
                      <a:moveTo>
                        <a:pt x="2266" y="4066"/>
                      </a:moveTo>
                      <a:lnTo>
                        <a:pt x="2266" y="558"/>
                      </a:lnTo>
                      <a:cubicBezTo>
                        <a:pt x="2266" y="251"/>
                        <a:pt x="2516" y="1"/>
                        <a:pt x="2823" y="1"/>
                      </a:cubicBezTo>
                      <a:cubicBezTo>
                        <a:pt x="3130" y="1"/>
                        <a:pt x="3378" y="249"/>
                        <a:pt x="3378" y="558"/>
                      </a:cubicBezTo>
                      <a:cubicBezTo>
                        <a:pt x="3378" y="865"/>
                        <a:pt x="3130" y="1113"/>
                        <a:pt x="2823" y="1113"/>
                      </a:cubicBezTo>
                      <a:lnTo>
                        <a:pt x="556" y="1113"/>
                      </a:lnTo>
                      <a:cubicBezTo>
                        <a:pt x="249" y="1113"/>
                        <a:pt x="0" y="865"/>
                        <a:pt x="0" y="558"/>
                      </a:cubicBezTo>
                      <a:cubicBezTo>
                        <a:pt x="0" y="251"/>
                        <a:pt x="249" y="1"/>
                        <a:pt x="556" y="1"/>
                      </a:cubicBezTo>
                      <a:cubicBezTo>
                        <a:pt x="863" y="1"/>
                        <a:pt x="1113" y="249"/>
                        <a:pt x="1113" y="558"/>
                      </a:cubicBezTo>
                      <a:lnTo>
                        <a:pt x="1113" y="406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65160" bIns="651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5" name="Google Shape;905;p30"/>
                <p:cNvSpPr/>
                <p:nvPr/>
              </p:nvSpPr>
              <p:spPr>
                <a:xfrm>
                  <a:off x="7483680" y="912600"/>
                  <a:ext cx="360" cy="46080"/>
                </a:xfrm>
                <a:custGeom>
                  <a:avLst/>
                  <a:gdLst>
                    <a:gd name="textAreaLeft" fmla="*/ 0 w 360"/>
                    <a:gd name="textAreaRight" fmla="*/ 720 w 360"/>
                    <a:gd name="textAreaTop" fmla="*/ 0 h 46080"/>
                    <a:gd name="textAreaBottom" fmla="*/ 46440 h 46080"/>
                  </a:gdLst>
                  <a:ahLst/>
                  <a:cxnLst/>
                  <a:rect l="textAreaLeft" t="textAreaTop" r="textAreaRight" b="textAreaBottom"/>
                  <a:pathLst>
                    <a:path w="1" h="1446">
                      <a:moveTo>
                        <a:pt x="0" y="1446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3040" bIns="23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6" name="Google Shape;906;p30"/>
                <p:cNvSpPr/>
                <p:nvPr/>
              </p:nvSpPr>
              <p:spPr>
                <a:xfrm>
                  <a:off x="7483680" y="912600"/>
                  <a:ext cx="360" cy="46080"/>
                </a:xfrm>
                <a:custGeom>
                  <a:avLst/>
                  <a:gdLst>
                    <a:gd name="textAreaLeft" fmla="*/ 0 w 360"/>
                    <a:gd name="textAreaRight" fmla="*/ 720 w 360"/>
                    <a:gd name="textAreaTop" fmla="*/ 0 h 46080"/>
                    <a:gd name="textAreaBottom" fmla="*/ 46440 h 46080"/>
                  </a:gdLst>
                  <a:ahLst/>
                  <a:cxnLst/>
                  <a:rect l="textAreaLeft" t="textAreaTop" r="textAreaRight" b="textAreaBottom"/>
                  <a:pathLst>
                    <a:path w="1" h="1446" fill="none">
                      <a:moveTo>
                        <a:pt x="0" y="144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3040" bIns="23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7" name="Google Shape;907;p30"/>
                <p:cNvSpPr/>
                <p:nvPr/>
              </p:nvSpPr>
              <p:spPr>
                <a:xfrm>
                  <a:off x="754236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>
                      <a:moveTo>
                        <a:pt x="1" y="1327"/>
                      </a:moveTo>
                      <a:lnTo>
                        <a:pt x="576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8" name="Google Shape;908;p30"/>
                <p:cNvSpPr/>
                <p:nvPr/>
              </p:nvSpPr>
              <p:spPr>
                <a:xfrm>
                  <a:off x="754236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 fill="none">
                      <a:moveTo>
                        <a:pt x="1" y="1327"/>
                      </a:moveTo>
                      <a:lnTo>
                        <a:pt x="576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9" name="Google Shape;909;p30"/>
                <p:cNvSpPr/>
                <p:nvPr/>
              </p:nvSpPr>
              <p:spPr>
                <a:xfrm>
                  <a:off x="759168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6" h="988">
                      <a:moveTo>
                        <a:pt x="1" y="988"/>
                      </a:moveTo>
                      <a:lnTo>
                        <a:pt x="1056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0" name="Google Shape;910;p30"/>
                <p:cNvSpPr/>
                <p:nvPr/>
              </p:nvSpPr>
              <p:spPr>
                <a:xfrm>
                  <a:off x="759168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6" h="988" fill="none">
                      <a:moveTo>
                        <a:pt x="1" y="988"/>
                      </a:moveTo>
                      <a:lnTo>
                        <a:pt x="1056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1" name="Google Shape;911;p30"/>
                <p:cNvSpPr/>
                <p:nvPr/>
              </p:nvSpPr>
              <p:spPr>
                <a:xfrm>
                  <a:off x="762264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>
                      <a:moveTo>
                        <a:pt x="0" y="485"/>
                      </a:moveTo>
                      <a:lnTo>
                        <a:pt x="1361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2" name="Google Shape;912;p30"/>
                <p:cNvSpPr/>
                <p:nvPr/>
              </p:nvSpPr>
              <p:spPr>
                <a:xfrm>
                  <a:off x="762264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 fill="none">
                      <a:moveTo>
                        <a:pt x="0" y="485"/>
                      </a:moveTo>
                      <a:lnTo>
                        <a:pt x="1361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3" name="Google Shape;913;p30"/>
                <p:cNvSpPr/>
                <p:nvPr/>
              </p:nvSpPr>
              <p:spPr>
                <a:xfrm>
                  <a:off x="763092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>
                      <a:moveTo>
                        <a:pt x="1" y="0"/>
                      </a:moveTo>
                      <a:lnTo>
                        <a:pt x="1443" y="96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4" name="Google Shape;914;p30"/>
                <p:cNvSpPr/>
                <p:nvPr/>
              </p:nvSpPr>
              <p:spPr>
                <a:xfrm>
                  <a:off x="763092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 fill="none">
                      <a:moveTo>
                        <a:pt x="1" y="0"/>
                      </a:moveTo>
                      <a:lnTo>
                        <a:pt x="1443" y="9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5" name="Google Shape;915;p30"/>
                <p:cNvSpPr/>
                <p:nvPr/>
              </p:nvSpPr>
              <p:spPr>
                <a:xfrm>
                  <a:off x="7615080" y="1174320"/>
                  <a:ext cx="40680" cy="20880"/>
                </a:xfrm>
                <a:custGeom>
                  <a:avLst/>
                  <a:gdLst>
                    <a:gd name="textAreaLeft" fmla="*/ 0 w 40680"/>
                    <a:gd name="textAreaRight" fmla="*/ 41040 w 4068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5" h="663">
                      <a:moveTo>
                        <a:pt x="1" y="1"/>
                      </a:moveTo>
                      <a:lnTo>
                        <a:pt x="1285" y="663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6" name="Google Shape;916;p30"/>
                <p:cNvSpPr/>
                <p:nvPr/>
              </p:nvSpPr>
              <p:spPr>
                <a:xfrm>
                  <a:off x="7615080" y="1174320"/>
                  <a:ext cx="40680" cy="20880"/>
                </a:xfrm>
                <a:custGeom>
                  <a:avLst/>
                  <a:gdLst>
                    <a:gd name="textAreaLeft" fmla="*/ 0 w 40680"/>
                    <a:gd name="textAreaRight" fmla="*/ 41040 w 4068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5" h="663" fill="none">
                      <a:moveTo>
                        <a:pt x="1" y="1"/>
                      </a:moveTo>
                      <a:lnTo>
                        <a:pt x="1285" y="663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7" name="Google Shape;917;p30"/>
                <p:cNvSpPr/>
                <p:nvPr/>
              </p:nvSpPr>
              <p:spPr>
                <a:xfrm>
                  <a:off x="740664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>
                      <a:moveTo>
                        <a:pt x="576" y="1327"/>
                      </a:moveTo>
                      <a:lnTo>
                        <a:pt x="1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8" name="Google Shape;918;p30"/>
                <p:cNvSpPr/>
                <p:nvPr/>
              </p:nvSpPr>
              <p:spPr>
                <a:xfrm>
                  <a:off x="740664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 fill="none">
                      <a:moveTo>
                        <a:pt x="576" y="1327"/>
                      </a:moveTo>
                      <a:lnTo>
                        <a:pt x="1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9" name="Google Shape;919;p30"/>
                <p:cNvSpPr/>
                <p:nvPr/>
              </p:nvSpPr>
              <p:spPr>
                <a:xfrm>
                  <a:off x="734220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4" h="988">
                      <a:moveTo>
                        <a:pt x="1054" y="988"/>
                      </a:moveTo>
                      <a:lnTo>
                        <a:pt x="0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0" name="Google Shape;920;p30"/>
                <p:cNvSpPr/>
                <p:nvPr/>
              </p:nvSpPr>
              <p:spPr>
                <a:xfrm>
                  <a:off x="734220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4" h="988" fill="none">
                      <a:moveTo>
                        <a:pt x="1054" y="988"/>
                      </a:moveTo>
                      <a:lnTo>
                        <a:pt x="0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1" name="Google Shape;921;p30"/>
                <p:cNvSpPr/>
                <p:nvPr/>
              </p:nvSpPr>
              <p:spPr>
                <a:xfrm>
                  <a:off x="730116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>
                      <a:moveTo>
                        <a:pt x="1361" y="485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2" name="Google Shape;922;p30"/>
                <p:cNvSpPr/>
                <p:nvPr/>
              </p:nvSpPr>
              <p:spPr>
                <a:xfrm>
                  <a:off x="730116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 fill="none">
                      <a:moveTo>
                        <a:pt x="1361" y="485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3" name="Google Shape;923;p30"/>
                <p:cNvSpPr/>
                <p:nvPr/>
              </p:nvSpPr>
              <p:spPr>
                <a:xfrm>
                  <a:off x="729036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>
                      <a:moveTo>
                        <a:pt x="1442" y="0"/>
                      </a:moveTo>
                      <a:lnTo>
                        <a:pt x="0" y="96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4" name="Google Shape;924;p30"/>
                <p:cNvSpPr/>
                <p:nvPr/>
              </p:nvSpPr>
              <p:spPr>
                <a:xfrm>
                  <a:off x="729036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 fill="none">
                      <a:moveTo>
                        <a:pt x="1442" y="0"/>
                      </a:moveTo>
                      <a:lnTo>
                        <a:pt x="0" y="9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5" name="Google Shape;925;p30"/>
                <p:cNvSpPr/>
                <p:nvPr/>
              </p:nvSpPr>
              <p:spPr>
                <a:xfrm>
                  <a:off x="7311600" y="1174320"/>
                  <a:ext cx="41040" cy="20880"/>
                </a:xfrm>
                <a:custGeom>
                  <a:avLst/>
                  <a:gdLst>
                    <a:gd name="textAreaLeft" fmla="*/ 0 w 41040"/>
                    <a:gd name="textAreaRight" fmla="*/ 41400 w 4104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6" h="663">
                      <a:moveTo>
                        <a:pt x="1285" y="1"/>
                      </a:moveTo>
                      <a:lnTo>
                        <a:pt x="0" y="663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6" name="Google Shape;926;p30"/>
                <p:cNvSpPr/>
                <p:nvPr/>
              </p:nvSpPr>
              <p:spPr>
                <a:xfrm>
                  <a:off x="7311600" y="1174320"/>
                  <a:ext cx="41040" cy="20880"/>
                </a:xfrm>
                <a:custGeom>
                  <a:avLst/>
                  <a:gdLst>
                    <a:gd name="textAreaLeft" fmla="*/ 0 w 41040"/>
                    <a:gd name="textAreaRight" fmla="*/ 41400 w 4104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6" h="663" fill="none">
                      <a:moveTo>
                        <a:pt x="1285" y="1"/>
                      </a:moveTo>
                      <a:lnTo>
                        <a:pt x="0" y="663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  <p:grpSp>
          <p:nvGrpSpPr>
            <p:cNvPr id="837" name="Google Shape;927;p30"/>
            <p:cNvGrpSpPr/>
            <p:nvPr/>
          </p:nvGrpSpPr>
          <p:grpSpPr>
            <a:xfrm>
              <a:off x="5519160" y="1671480"/>
              <a:ext cx="2280600" cy="2932200"/>
              <a:chOff x="5519160" y="1671480"/>
              <a:chExt cx="2280600" cy="2932200"/>
            </a:xfrm>
          </p:grpSpPr>
          <p:sp>
            <p:nvSpPr>
              <p:cNvPr id="838" name="Google Shape;928;p30"/>
              <p:cNvSpPr/>
              <p:nvPr/>
            </p:nvSpPr>
            <p:spPr>
              <a:xfrm>
                <a:off x="6914160" y="3577320"/>
                <a:ext cx="486000" cy="109080"/>
              </a:xfrm>
              <a:custGeom>
                <a:avLst/>
                <a:gdLst>
                  <a:gd name="textAreaLeft" fmla="*/ 0 w 486000"/>
                  <a:gd name="textAreaRight" fmla="*/ 486360 w 48600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5165" h="3418">
                    <a:moveTo>
                      <a:pt x="35" y="0"/>
                    </a:moveTo>
                    <a:cubicBezTo>
                      <a:pt x="17" y="0"/>
                      <a:pt x="1" y="16"/>
                      <a:pt x="1" y="35"/>
                    </a:cubicBezTo>
                    <a:lnTo>
                      <a:pt x="1" y="3383"/>
                    </a:lnTo>
                    <a:cubicBezTo>
                      <a:pt x="1" y="3403"/>
                      <a:pt x="17" y="3418"/>
                      <a:pt x="35" y="3418"/>
                    </a:cubicBezTo>
                    <a:lnTo>
                      <a:pt x="15130" y="3418"/>
                    </a:lnTo>
                    <a:cubicBezTo>
                      <a:pt x="15149" y="3418"/>
                      <a:pt x="15165" y="3403"/>
                      <a:pt x="15165" y="3383"/>
                    </a:cubicBezTo>
                    <a:lnTo>
                      <a:pt x="15165" y="35"/>
                    </a:lnTo>
                    <a:cubicBezTo>
                      <a:pt x="15165" y="16"/>
                      <a:pt x="15149" y="0"/>
                      <a:pt x="151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720" bIns="54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9" name="Google Shape;929;p30"/>
              <p:cNvSpPr/>
              <p:nvPr/>
            </p:nvSpPr>
            <p:spPr>
              <a:xfrm>
                <a:off x="7107840" y="3687120"/>
                <a:ext cx="98640" cy="82224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822240"/>
                  <a:gd name="textAreaBottom" fmla="*/ 822600 h 822240"/>
                </a:gdLst>
                <a:ahLst/>
                <a:cxnLst/>
                <a:rect l="textAreaLeft" t="textAreaTop" r="textAreaRight" b="textAreaBottom"/>
                <a:pathLst>
                  <a:path w="3092" h="25654">
                    <a:moveTo>
                      <a:pt x="0" y="1"/>
                    </a:moveTo>
                    <a:lnTo>
                      <a:pt x="0" y="25653"/>
                    </a:lnTo>
                    <a:lnTo>
                      <a:pt x="3091" y="25653"/>
                    </a:lnTo>
                    <a:lnTo>
                      <a:pt x="3091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0" name="Google Shape;930;p30"/>
              <p:cNvSpPr/>
              <p:nvPr/>
            </p:nvSpPr>
            <p:spPr>
              <a:xfrm>
                <a:off x="6844680" y="4509720"/>
                <a:ext cx="624600" cy="93960"/>
              </a:xfrm>
              <a:custGeom>
                <a:avLst/>
                <a:gdLst>
                  <a:gd name="textAreaLeft" fmla="*/ 0 w 624600"/>
                  <a:gd name="textAreaRight" fmla="*/ 624960 w 624600"/>
                  <a:gd name="textAreaTop" fmla="*/ 0 h 93960"/>
                  <a:gd name="textAreaBottom" fmla="*/ 94320 h 93960"/>
                </a:gdLst>
                <a:ahLst/>
                <a:cxnLst/>
                <a:rect l="textAreaLeft" t="textAreaTop" r="textAreaRight" b="textAreaBottom"/>
                <a:pathLst>
                  <a:path w="19489" h="2941">
                    <a:moveTo>
                      <a:pt x="1296" y="0"/>
                    </a:moveTo>
                    <a:cubicBezTo>
                      <a:pt x="584" y="0"/>
                      <a:pt x="1" y="582"/>
                      <a:pt x="1" y="1295"/>
                    </a:cubicBezTo>
                    <a:lnTo>
                      <a:pt x="1" y="2941"/>
                    </a:lnTo>
                    <a:lnTo>
                      <a:pt x="19489" y="2941"/>
                    </a:lnTo>
                    <a:lnTo>
                      <a:pt x="19489" y="1295"/>
                    </a:lnTo>
                    <a:cubicBezTo>
                      <a:pt x="19489" y="582"/>
                      <a:pt x="18905" y="0"/>
                      <a:pt x="181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7160" bIns="47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1" name="Google Shape;931;p30"/>
              <p:cNvSpPr/>
              <p:nvPr/>
            </p:nvSpPr>
            <p:spPr>
              <a:xfrm>
                <a:off x="6601680" y="2633040"/>
                <a:ext cx="1198080" cy="944280"/>
              </a:xfrm>
              <a:custGeom>
                <a:avLst/>
                <a:gdLst>
                  <a:gd name="textAreaLeft" fmla="*/ 0 w 1198080"/>
                  <a:gd name="textAreaRight" fmla="*/ 1198440 w 1198080"/>
                  <a:gd name="textAreaTop" fmla="*/ 0 h 944280"/>
                  <a:gd name="textAreaBottom" fmla="*/ 944640 h 944280"/>
                </a:gdLst>
                <a:ahLst/>
                <a:cxnLst/>
                <a:rect l="textAreaLeft" t="textAreaTop" r="textAreaRight" b="textAreaBottom"/>
                <a:pathLst>
                  <a:path w="37375" h="29452">
                    <a:moveTo>
                      <a:pt x="22360" y="1"/>
                    </a:moveTo>
                    <a:cubicBezTo>
                      <a:pt x="16648" y="1"/>
                      <a:pt x="16699" y="430"/>
                      <a:pt x="16575" y="5375"/>
                    </a:cubicBezTo>
                    <a:cubicBezTo>
                      <a:pt x="16469" y="9572"/>
                      <a:pt x="18148" y="17830"/>
                      <a:pt x="13949" y="17830"/>
                    </a:cubicBezTo>
                    <a:lnTo>
                      <a:pt x="9074" y="17830"/>
                    </a:lnTo>
                    <a:lnTo>
                      <a:pt x="9074" y="17839"/>
                    </a:lnTo>
                    <a:cubicBezTo>
                      <a:pt x="3077" y="18114"/>
                      <a:pt x="908" y="24535"/>
                      <a:pt x="200" y="27708"/>
                    </a:cubicBezTo>
                    <a:cubicBezTo>
                      <a:pt x="1" y="28603"/>
                      <a:pt x="685" y="29451"/>
                      <a:pt x="1602" y="29451"/>
                    </a:cubicBezTo>
                    <a:lnTo>
                      <a:pt x="27070" y="29451"/>
                    </a:lnTo>
                    <a:cubicBezTo>
                      <a:pt x="36702" y="29451"/>
                      <a:pt x="37375" y="21643"/>
                      <a:pt x="37375" y="12011"/>
                    </a:cubicBezTo>
                    <a:lnTo>
                      <a:pt x="37375" y="2419"/>
                    </a:lnTo>
                    <a:cubicBezTo>
                      <a:pt x="37375" y="1095"/>
                      <a:pt x="36300" y="21"/>
                      <a:pt x="34975" y="21"/>
                    </a:cubicBezTo>
                    <a:lnTo>
                      <a:pt x="26779" y="21"/>
                    </a:lnTo>
                    <a:lnTo>
                      <a:pt x="26779" y="20"/>
                    </a:lnTo>
                    <a:cubicBezTo>
                      <a:pt x="25015" y="20"/>
                      <a:pt x="23560" y="1"/>
                      <a:pt x="223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2" name="Google Shape;932;p30"/>
              <p:cNvSpPr/>
              <p:nvPr/>
            </p:nvSpPr>
            <p:spPr>
              <a:xfrm>
                <a:off x="7021080" y="3587760"/>
                <a:ext cx="52920" cy="88560"/>
              </a:xfrm>
              <a:custGeom>
                <a:avLst/>
                <a:gdLst>
                  <a:gd name="textAreaLeft" fmla="*/ 0 w 52920"/>
                  <a:gd name="textAreaRight" fmla="*/ 53280 w 5292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1656" h="2778">
                    <a:moveTo>
                      <a:pt x="0" y="0"/>
                    </a:moveTo>
                    <a:lnTo>
                      <a:pt x="0" y="2778"/>
                    </a:lnTo>
                    <a:lnTo>
                      <a:pt x="1656" y="2778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3" name="Google Shape;933;p30"/>
              <p:cNvSpPr/>
              <p:nvPr/>
            </p:nvSpPr>
            <p:spPr>
              <a:xfrm>
                <a:off x="7090560" y="3587760"/>
                <a:ext cx="17640" cy="88560"/>
              </a:xfrm>
              <a:custGeom>
                <a:avLst/>
                <a:gdLst>
                  <a:gd name="textAreaLeft" fmla="*/ 0 w 17640"/>
                  <a:gd name="textAreaRight" fmla="*/ 18000 w 1764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562" h="2778">
                    <a:moveTo>
                      <a:pt x="1" y="0"/>
                    </a:moveTo>
                    <a:lnTo>
                      <a:pt x="1" y="2778"/>
                    </a:lnTo>
                    <a:lnTo>
                      <a:pt x="562" y="2778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4" name="Google Shape;934;p30"/>
              <p:cNvSpPr/>
              <p:nvPr/>
            </p:nvSpPr>
            <p:spPr>
              <a:xfrm>
                <a:off x="7021080" y="4521240"/>
                <a:ext cx="52920" cy="70200"/>
              </a:xfrm>
              <a:custGeom>
                <a:avLst/>
                <a:gdLst>
                  <a:gd name="textAreaLeft" fmla="*/ 0 w 52920"/>
                  <a:gd name="textAreaRight" fmla="*/ 53280 w 52920"/>
                  <a:gd name="textAreaTop" fmla="*/ 0 h 70200"/>
                  <a:gd name="textAreaBottom" fmla="*/ 70560 h 70200"/>
                </a:gdLst>
                <a:ahLst/>
                <a:cxnLst/>
                <a:rect l="textAreaLeft" t="textAreaTop" r="textAreaRight" b="textAreaBottom"/>
                <a:pathLst>
                  <a:path w="1656" h="2205">
                    <a:moveTo>
                      <a:pt x="0" y="0"/>
                    </a:moveTo>
                    <a:lnTo>
                      <a:pt x="0" y="2205"/>
                    </a:lnTo>
                    <a:lnTo>
                      <a:pt x="1656" y="2205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280" bIns="35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5" name="Google Shape;935;p30"/>
              <p:cNvSpPr/>
              <p:nvPr/>
            </p:nvSpPr>
            <p:spPr>
              <a:xfrm>
                <a:off x="7090560" y="4521240"/>
                <a:ext cx="17640" cy="70200"/>
              </a:xfrm>
              <a:custGeom>
                <a:avLst/>
                <a:gdLst>
                  <a:gd name="textAreaLeft" fmla="*/ 0 w 17640"/>
                  <a:gd name="textAreaRight" fmla="*/ 18000 w 17640"/>
                  <a:gd name="textAreaTop" fmla="*/ 0 h 70200"/>
                  <a:gd name="textAreaBottom" fmla="*/ 70560 h 70200"/>
                </a:gdLst>
                <a:ahLst/>
                <a:cxnLst/>
                <a:rect l="textAreaLeft" t="textAreaTop" r="textAreaRight" b="textAreaBottom"/>
                <a:pathLst>
                  <a:path w="562" h="2205">
                    <a:moveTo>
                      <a:pt x="1" y="0"/>
                    </a:moveTo>
                    <a:lnTo>
                      <a:pt x="1" y="2205"/>
                    </a:lnTo>
                    <a:lnTo>
                      <a:pt x="562" y="2205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280" bIns="35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6" name="Google Shape;936;p30"/>
              <p:cNvSpPr/>
              <p:nvPr/>
            </p:nvSpPr>
            <p:spPr>
              <a:xfrm>
                <a:off x="6708600" y="2648520"/>
                <a:ext cx="1019160" cy="858600"/>
              </a:xfrm>
              <a:custGeom>
                <a:avLst/>
                <a:gdLst>
                  <a:gd name="textAreaLeft" fmla="*/ 0 w 1019160"/>
                  <a:gd name="textAreaRight" fmla="*/ 1019520 w 1019160"/>
                  <a:gd name="textAreaTop" fmla="*/ 0 h 858600"/>
                  <a:gd name="textAreaBottom" fmla="*/ 858960 h 858600"/>
                </a:gdLst>
                <a:ahLst/>
                <a:cxnLst/>
                <a:rect l="textAreaLeft" t="textAreaTop" r="textAreaRight" b="textAreaBottom"/>
                <a:pathLst>
                  <a:path w="31787" h="26787">
                    <a:moveTo>
                      <a:pt x="16353" y="1"/>
                    </a:moveTo>
                    <a:lnTo>
                      <a:pt x="14038" y="13638"/>
                    </a:lnTo>
                    <a:lnTo>
                      <a:pt x="1" y="26787"/>
                    </a:lnTo>
                    <a:cubicBezTo>
                      <a:pt x="399" y="26787"/>
                      <a:pt x="15064" y="26779"/>
                      <a:pt x="15432" y="26760"/>
                    </a:cubicBezTo>
                    <a:cubicBezTo>
                      <a:pt x="23552" y="26353"/>
                      <a:pt x="24507" y="21482"/>
                      <a:pt x="24582" y="12867"/>
                    </a:cubicBezTo>
                    <a:cubicBezTo>
                      <a:pt x="24587" y="12126"/>
                      <a:pt x="25189" y="11527"/>
                      <a:pt x="25931" y="11527"/>
                    </a:cubicBezTo>
                    <a:lnTo>
                      <a:pt x="29869" y="11527"/>
                    </a:lnTo>
                    <a:cubicBezTo>
                      <a:pt x="30928" y="11527"/>
                      <a:pt x="31787" y="10668"/>
                      <a:pt x="31787" y="9609"/>
                    </a:cubicBezTo>
                    <a:lnTo>
                      <a:pt x="31787" y="1132"/>
                    </a:lnTo>
                    <a:cubicBezTo>
                      <a:pt x="31787" y="507"/>
                      <a:pt x="31280" y="2"/>
                      <a:pt x="30656" y="2"/>
                    </a:cubicBezTo>
                    <a:lnTo>
                      <a:pt x="16353" y="2"/>
                    </a:lnTo>
                    <a:lnTo>
                      <a:pt x="16353" y="1"/>
                    </a:lnTo>
                    <a:close/>
                  </a:path>
                </a:pathLst>
              </a:custGeom>
              <a:solidFill>
                <a:srgbClr val="191919">
                  <a:alpha val="29000"/>
                </a:srgbClr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7" name="Google Shape;937;p30"/>
              <p:cNvSpPr/>
              <p:nvPr/>
            </p:nvSpPr>
            <p:spPr>
              <a:xfrm>
                <a:off x="6596280" y="3065400"/>
                <a:ext cx="694440" cy="152640"/>
              </a:xfrm>
              <a:custGeom>
                <a:avLst/>
                <a:gdLst>
                  <a:gd name="textAreaLeft" fmla="*/ 0 w 694440"/>
                  <a:gd name="textAreaRight" fmla="*/ 694800 w 694440"/>
                  <a:gd name="textAreaTop" fmla="*/ 0 h 152640"/>
                  <a:gd name="textAreaBottom" fmla="*/ 153000 h 152640"/>
                </a:gdLst>
                <a:ahLst/>
                <a:cxnLst/>
                <a:rect l="textAreaLeft" t="textAreaTop" r="textAreaRight" b="textAreaBottom"/>
                <a:pathLst>
                  <a:path w="21665" h="4773">
                    <a:moveTo>
                      <a:pt x="6848" y="0"/>
                    </a:moveTo>
                    <a:lnTo>
                      <a:pt x="1" y="4772"/>
                    </a:lnTo>
                    <a:lnTo>
                      <a:pt x="21664" y="4772"/>
                    </a:lnTo>
                    <a:lnTo>
                      <a:pt x="21664" y="0"/>
                    </a:lnTo>
                    <a:close/>
                  </a:path>
                </a:pathLst>
              </a:custGeom>
              <a:solidFill>
                <a:srgbClr val="CF5848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6320" bIns="76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8" name="Google Shape;938;p30"/>
              <p:cNvSpPr/>
              <p:nvPr/>
            </p:nvSpPr>
            <p:spPr>
              <a:xfrm>
                <a:off x="5752440" y="3944520"/>
                <a:ext cx="300600" cy="575640"/>
              </a:xfrm>
              <a:custGeom>
                <a:avLst/>
                <a:gdLst>
                  <a:gd name="textAreaLeft" fmla="*/ 0 w 300600"/>
                  <a:gd name="textAreaRight" fmla="*/ 300960 w 300600"/>
                  <a:gd name="textAreaTop" fmla="*/ 0 h 575640"/>
                  <a:gd name="textAreaBottom" fmla="*/ 576000 h 575640"/>
                </a:gdLst>
                <a:ahLst/>
                <a:cxnLst/>
                <a:rect l="textAreaLeft" t="textAreaTop" r="textAreaRight" b="textAreaBottom"/>
                <a:pathLst>
                  <a:path w="9386" h="17965">
                    <a:moveTo>
                      <a:pt x="2695" y="0"/>
                    </a:moveTo>
                    <a:lnTo>
                      <a:pt x="0" y="15498"/>
                    </a:lnTo>
                    <a:lnTo>
                      <a:pt x="2004" y="17964"/>
                    </a:lnTo>
                    <a:lnTo>
                      <a:pt x="4696" y="17583"/>
                    </a:lnTo>
                    <a:lnTo>
                      <a:pt x="9386" y="678"/>
                    </a:lnTo>
                    <a:lnTo>
                      <a:pt x="2695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9" name="Google Shape;939;p30"/>
              <p:cNvSpPr/>
              <p:nvPr/>
            </p:nvSpPr>
            <p:spPr>
              <a:xfrm>
                <a:off x="5764320" y="4352040"/>
                <a:ext cx="173520" cy="36360"/>
              </a:xfrm>
              <a:custGeom>
                <a:avLst/>
                <a:gdLst>
                  <a:gd name="textAreaLeft" fmla="*/ 0 w 173520"/>
                  <a:gd name="textAreaRight" fmla="*/ 173880 w 173520"/>
                  <a:gd name="textAreaTop" fmla="*/ 0 h 36360"/>
                  <a:gd name="textAreaBottom" fmla="*/ 36720 h 36360"/>
                </a:gdLst>
                <a:ahLst/>
                <a:cxnLst/>
                <a:rect l="textAreaLeft" t="textAreaTop" r="textAreaRight" b="textAreaBottom"/>
                <a:pathLst>
                  <a:path w="5419" h="1148">
                    <a:moveTo>
                      <a:pt x="120" y="0"/>
                    </a:moveTo>
                    <a:lnTo>
                      <a:pt x="0" y="685"/>
                    </a:lnTo>
                    <a:lnTo>
                      <a:pt x="5419" y="1147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360" bIns="18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0" name="Google Shape;940;p30"/>
              <p:cNvSpPr/>
              <p:nvPr/>
            </p:nvSpPr>
            <p:spPr>
              <a:xfrm>
                <a:off x="5519160" y="4538520"/>
                <a:ext cx="435240" cy="60840"/>
              </a:xfrm>
              <a:custGeom>
                <a:avLst/>
                <a:gdLst>
                  <a:gd name="textAreaLeft" fmla="*/ 0 w 435240"/>
                  <a:gd name="textAreaRight" fmla="*/ 435600 w 435240"/>
                  <a:gd name="textAreaTop" fmla="*/ 0 h 60840"/>
                  <a:gd name="textAreaBottom" fmla="*/ 61200 h 60840"/>
                </a:gdLst>
                <a:ahLst/>
                <a:cxnLst/>
                <a:rect l="textAreaLeft" t="textAreaTop" r="textAreaRight" b="textAreaBottom"/>
                <a:pathLst>
                  <a:path w="13578" h="1912">
                    <a:moveTo>
                      <a:pt x="13059" y="1"/>
                    </a:moveTo>
                    <a:lnTo>
                      <a:pt x="19" y="632"/>
                    </a:lnTo>
                    <a:lnTo>
                      <a:pt x="1" y="1435"/>
                    </a:lnTo>
                    <a:cubicBezTo>
                      <a:pt x="683" y="1800"/>
                      <a:pt x="2788" y="1912"/>
                      <a:pt x="5113" y="1912"/>
                    </a:cubicBezTo>
                    <a:cubicBezTo>
                      <a:pt x="8793" y="1912"/>
                      <a:pt x="13022" y="1631"/>
                      <a:pt x="13022" y="1631"/>
                    </a:cubicBezTo>
                    <a:cubicBezTo>
                      <a:pt x="13577" y="1096"/>
                      <a:pt x="13059" y="1"/>
                      <a:pt x="130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600" bIns="30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1" name="Google Shape;941;p30"/>
              <p:cNvSpPr/>
              <p:nvPr/>
            </p:nvSpPr>
            <p:spPr>
              <a:xfrm>
                <a:off x="5519880" y="4396320"/>
                <a:ext cx="417960" cy="169560"/>
              </a:xfrm>
              <a:custGeom>
                <a:avLst/>
                <a:gdLst>
                  <a:gd name="textAreaLeft" fmla="*/ 0 w 417960"/>
                  <a:gd name="textAreaRight" fmla="*/ 418320 w 417960"/>
                  <a:gd name="textAreaTop" fmla="*/ 0 h 169560"/>
                  <a:gd name="textAreaBottom" fmla="*/ 169920 h 16956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7327" y="1"/>
                    </a:moveTo>
                    <a:cubicBezTo>
                      <a:pt x="6777" y="1"/>
                      <a:pt x="6153" y="303"/>
                      <a:pt x="5496" y="1131"/>
                    </a:cubicBezTo>
                    <a:cubicBezTo>
                      <a:pt x="4515" y="2367"/>
                      <a:pt x="2324" y="3097"/>
                      <a:pt x="1115" y="3421"/>
                    </a:cubicBezTo>
                    <a:cubicBezTo>
                      <a:pt x="598" y="3559"/>
                      <a:pt x="206" y="3980"/>
                      <a:pt x="106" y="4507"/>
                    </a:cubicBezTo>
                    <a:lnTo>
                      <a:pt x="0" y="5062"/>
                    </a:lnTo>
                    <a:cubicBezTo>
                      <a:pt x="855" y="5219"/>
                      <a:pt x="1338" y="5210"/>
                      <a:pt x="2077" y="5236"/>
                    </a:cubicBezTo>
                    <a:cubicBezTo>
                      <a:pt x="3285" y="5280"/>
                      <a:pt x="4367" y="5299"/>
                      <a:pt x="5335" y="5299"/>
                    </a:cubicBezTo>
                    <a:cubicBezTo>
                      <a:pt x="11510" y="5299"/>
                      <a:pt x="13045" y="4532"/>
                      <a:pt x="13045" y="4532"/>
                    </a:cubicBezTo>
                    <a:lnTo>
                      <a:pt x="12931" y="1444"/>
                    </a:lnTo>
                    <a:cubicBezTo>
                      <a:pt x="12931" y="1444"/>
                      <a:pt x="12803" y="1245"/>
                      <a:pt x="12521" y="1245"/>
                    </a:cubicBezTo>
                    <a:cubicBezTo>
                      <a:pt x="12318" y="1245"/>
                      <a:pt x="12035" y="1348"/>
                      <a:pt x="11663" y="1704"/>
                    </a:cubicBezTo>
                    <a:cubicBezTo>
                      <a:pt x="11256" y="1958"/>
                      <a:pt x="10908" y="2062"/>
                      <a:pt x="10602" y="2062"/>
                    </a:cubicBezTo>
                    <a:cubicBezTo>
                      <a:pt x="9840" y="2062"/>
                      <a:pt x="9338" y="1417"/>
                      <a:pt x="8835" y="821"/>
                    </a:cubicBezTo>
                    <a:cubicBezTo>
                      <a:pt x="8463" y="379"/>
                      <a:pt x="7941" y="1"/>
                      <a:pt x="732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4960" bIns="84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2" name="Google Shape;942;p30"/>
              <p:cNvSpPr/>
              <p:nvPr/>
            </p:nvSpPr>
            <p:spPr>
              <a:xfrm>
                <a:off x="5744520" y="3091680"/>
                <a:ext cx="1335960" cy="1299960"/>
              </a:xfrm>
              <a:custGeom>
                <a:avLst/>
                <a:gdLst>
                  <a:gd name="textAreaLeft" fmla="*/ 0 w 1335960"/>
                  <a:gd name="textAreaRight" fmla="*/ 1336320 w 1335960"/>
                  <a:gd name="textAreaTop" fmla="*/ 0 h 1299960"/>
                  <a:gd name="textAreaBottom" fmla="*/ 1300320 h 1299960"/>
                </a:gdLst>
                <a:ahLst/>
                <a:cxnLst/>
                <a:rect l="textAreaLeft" t="textAreaTop" r="textAreaRight" b="textAreaBottom"/>
                <a:pathLst>
                  <a:path w="41670" h="40550">
                    <a:moveTo>
                      <a:pt x="31889" y="0"/>
                    </a:moveTo>
                    <a:lnTo>
                      <a:pt x="12637" y="3936"/>
                    </a:lnTo>
                    <a:cubicBezTo>
                      <a:pt x="10737" y="4319"/>
                      <a:pt x="9372" y="4441"/>
                      <a:pt x="8200" y="5547"/>
                    </a:cubicBezTo>
                    <a:cubicBezTo>
                      <a:pt x="6909" y="6838"/>
                      <a:pt x="6683" y="8906"/>
                      <a:pt x="6276" y="10601"/>
                    </a:cubicBezTo>
                    <a:cubicBezTo>
                      <a:pt x="5763" y="12746"/>
                      <a:pt x="5561" y="14281"/>
                      <a:pt x="5060" y="16739"/>
                    </a:cubicBezTo>
                    <a:cubicBezTo>
                      <a:pt x="4492" y="19528"/>
                      <a:pt x="3704" y="22693"/>
                      <a:pt x="3156" y="25489"/>
                    </a:cubicBezTo>
                    <a:cubicBezTo>
                      <a:pt x="2194" y="30404"/>
                      <a:pt x="964" y="34384"/>
                      <a:pt x="0" y="39299"/>
                    </a:cubicBezTo>
                    <a:lnTo>
                      <a:pt x="2" y="39299"/>
                    </a:lnTo>
                    <a:lnTo>
                      <a:pt x="6583" y="40550"/>
                    </a:lnTo>
                    <a:lnTo>
                      <a:pt x="14594" y="13472"/>
                    </a:lnTo>
                    <a:lnTo>
                      <a:pt x="17106" y="14365"/>
                    </a:lnTo>
                    <a:lnTo>
                      <a:pt x="17106" y="14365"/>
                    </a:lnTo>
                    <a:lnTo>
                      <a:pt x="17051" y="14076"/>
                    </a:lnTo>
                    <a:lnTo>
                      <a:pt x="27435" y="13514"/>
                    </a:lnTo>
                    <a:lnTo>
                      <a:pt x="34707" y="13194"/>
                    </a:lnTo>
                    <a:cubicBezTo>
                      <a:pt x="41670" y="12424"/>
                      <a:pt x="32687" y="6962"/>
                      <a:pt x="3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3" name="Google Shape;943;p30"/>
              <p:cNvSpPr/>
              <p:nvPr/>
            </p:nvSpPr>
            <p:spPr>
              <a:xfrm>
                <a:off x="5756040" y="4297320"/>
                <a:ext cx="215280" cy="39600"/>
              </a:xfrm>
              <a:custGeom>
                <a:avLst/>
                <a:gdLst>
                  <a:gd name="textAreaLeft" fmla="*/ 0 w 215280"/>
                  <a:gd name="textAreaRight" fmla="*/ 215640 w 215280"/>
                  <a:gd name="textAreaTop" fmla="*/ 0 h 39600"/>
                  <a:gd name="textAreaBottom" fmla="*/ 39960 h 39600"/>
                </a:gdLst>
                <a:ahLst/>
                <a:cxnLst/>
                <a:rect l="textAreaLeft" t="textAreaTop" r="textAreaRight" b="textAreaBottom"/>
                <a:pathLst>
                  <a:path w="6724" h="1250" fill="none">
                    <a:moveTo>
                      <a:pt x="6724" y="1250"/>
                    </a:move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800" bIns="19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4" name="Google Shape;944;p30"/>
              <p:cNvSpPr/>
              <p:nvPr/>
            </p:nvSpPr>
            <p:spPr>
              <a:xfrm>
                <a:off x="5893200" y="3494880"/>
                <a:ext cx="242640" cy="824040"/>
              </a:xfrm>
              <a:custGeom>
                <a:avLst/>
                <a:gdLst>
                  <a:gd name="textAreaLeft" fmla="*/ 0 w 242640"/>
                  <a:gd name="textAreaRight" fmla="*/ 243000 w 242640"/>
                  <a:gd name="textAreaTop" fmla="*/ 0 h 824040"/>
                  <a:gd name="textAreaBottom" fmla="*/ 824400 h 824040"/>
                </a:gdLst>
                <a:ahLst/>
                <a:cxnLst/>
                <a:rect l="textAreaLeft" t="textAreaTop" r="textAreaRight" b="textAreaBottom"/>
                <a:pathLst>
                  <a:path w="7572" h="25705" fill="none">
                    <a:moveTo>
                      <a:pt x="7572" y="0"/>
                    </a:moveTo>
                    <a:lnTo>
                      <a:pt x="0" y="25705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5" name="Google Shape;945;p30"/>
              <p:cNvSpPr/>
              <p:nvPr/>
            </p:nvSpPr>
            <p:spPr>
              <a:xfrm>
                <a:off x="6356160" y="3884040"/>
                <a:ext cx="306360" cy="601560"/>
              </a:xfrm>
              <a:custGeom>
                <a:avLst/>
                <a:gdLst>
                  <a:gd name="textAreaLeft" fmla="*/ 0 w 306360"/>
                  <a:gd name="textAreaRight" fmla="*/ 306720 w 306360"/>
                  <a:gd name="textAreaTop" fmla="*/ 0 h 601560"/>
                  <a:gd name="textAreaBottom" fmla="*/ 601920 h 601560"/>
                </a:gdLst>
                <a:ahLst/>
                <a:cxnLst/>
                <a:rect l="textAreaLeft" t="textAreaTop" r="textAreaRight" b="textAreaBottom"/>
                <a:pathLst>
                  <a:path w="9561" h="18771">
                    <a:moveTo>
                      <a:pt x="6303" y="1"/>
                    </a:moveTo>
                    <a:lnTo>
                      <a:pt x="0" y="2348"/>
                    </a:lnTo>
                    <a:lnTo>
                      <a:pt x="4428" y="17443"/>
                    </a:lnTo>
                    <a:lnTo>
                      <a:pt x="7314" y="18770"/>
                    </a:lnTo>
                    <a:lnTo>
                      <a:pt x="9561" y="17239"/>
                    </a:lnTo>
                    <a:lnTo>
                      <a:pt x="6303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6" name="Google Shape;946;p30"/>
              <p:cNvSpPr/>
              <p:nvPr/>
            </p:nvSpPr>
            <p:spPr>
              <a:xfrm>
                <a:off x="6471000" y="4347360"/>
                <a:ext cx="174960" cy="18360"/>
              </a:xfrm>
              <a:custGeom>
                <a:avLst/>
                <a:gdLst>
                  <a:gd name="textAreaLeft" fmla="*/ 0 w 174960"/>
                  <a:gd name="textAreaRight" fmla="*/ 175320 w 174960"/>
                  <a:gd name="textAreaTop" fmla="*/ 0 h 18360"/>
                  <a:gd name="textAreaBottom" fmla="*/ 18720 h 18360"/>
                </a:gdLst>
                <a:ahLst/>
                <a:cxnLst/>
                <a:rect l="textAreaLeft" t="textAreaTop" r="textAreaRight" b="textAreaBottom"/>
                <a:pathLst>
                  <a:path w="5465" h="579">
                    <a:moveTo>
                      <a:pt x="5465" y="0"/>
                    </a:moveTo>
                    <a:lnTo>
                      <a:pt x="1" y="87"/>
                    </a:lnTo>
                    <a:lnTo>
                      <a:pt x="144" y="578"/>
                    </a:lnTo>
                    <a:cubicBezTo>
                      <a:pt x="144" y="578"/>
                      <a:pt x="5301" y="3"/>
                      <a:pt x="54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360" bIns="9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7" name="Google Shape;947;p30"/>
              <p:cNvSpPr/>
              <p:nvPr/>
            </p:nvSpPr>
            <p:spPr>
              <a:xfrm>
                <a:off x="6269400" y="4534200"/>
                <a:ext cx="434880" cy="60840"/>
              </a:xfrm>
              <a:custGeom>
                <a:avLst/>
                <a:gdLst>
                  <a:gd name="textAreaLeft" fmla="*/ 0 w 434880"/>
                  <a:gd name="textAreaRight" fmla="*/ 435240 w 434880"/>
                  <a:gd name="textAreaTop" fmla="*/ 0 h 60840"/>
                  <a:gd name="textAreaBottom" fmla="*/ 61200 h 60840"/>
                </a:gdLst>
                <a:ahLst/>
                <a:cxnLst/>
                <a:rect l="textAreaLeft" t="textAreaTop" r="textAreaRight" b="textAreaBottom"/>
                <a:pathLst>
                  <a:path w="13576" h="1912">
                    <a:moveTo>
                      <a:pt x="13058" y="1"/>
                    </a:moveTo>
                    <a:lnTo>
                      <a:pt x="18" y="632"/>
                    </a:lnTo>
                    <a:lnTo>
                      <a:pt x="0" y="1435"/>
                    </a:lnTo>
                    <a:cubicBezTo>
                      <a:pt x="682" y="1800"/>
                      <a:pt x="2787" y="1912"/>
                      <a:pt x="5112" y="1912"/>
                    </a:cubicBezTo>
                    <a:cubicBezTo>
                      <a:pt x="8792" y="1912"/>
                      <a:pt x="13021" y="1631"/>
                      <a:pt x="13021" y="1631"/>
                    </a:cubicBezTo>
                    <a:cubicBezTo>
                      <a:pt x="13575" y="1096"/>
                      <a:pt x="13058" y="1"/>
                      <a:pt x="1305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600" bIns="30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8" name="Google Shape;948;p30"/>
              <p:cNvSpPr/>
              <p:nvPr/>
            </p:nvSpPr>
            <p:spPr>
              <a:xfrm>
                <a:off x="6270120" y="4392000"/>
                <a:ext cx="417960" cy="169560"/>
              </a:xfrm>
              <a:custGeom>
                <a:avLst/>
                <a:gdLst>
                  <a:gd name="textAreaLeft" fmla="*/ 0 w 417960"/>
                  <a:gd name="textAreaRight" fmla="*/ 418320 w 417960"/>
                  <a:gd name="textAreaTop" fmla="*/ 0 h 169560"/>
                  <a:gd name="textAreaBottom" fmla="*/ 169920 h 16956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7326" y="1"/>
                    </a:moveTo>
                    <a:cubicBezTo>
                      <a:pt x="6777" y="1"/>
                      <a:pt x="6153" y="303"/>
                      <a:pt x="5496" y="1132"/>
                    </a:cubicBezTo>
                    <a:cubicBezTo>
                      <a:pt x="4516" y="2367"/>
                      <a:pt x="2325" y="3097"/>
                      <a:pt x="1115" y="3421"/>
                    </a:cubicBezTo>
                    <a:cubicBezTo>
                      <a:pt x="599" y="3559"/>
                      <a:pt x="207" y="3981"/>
                      <a:pt x="107" y="4507"/>
                    </a:cubicBezTo>
                    <a:lnTo>
                      <a:pt x="1" y="5062"/>
                    </a:lnTo>
                    <a:cubicBezTo>
                      <a:pt x="855" y="5219"/>
                      <a:pt x="1339" y="5210"/>
                      <a:pt x="2077" y="5236"/>
                    </a:cubicBezTo>
                    <a:cubicBezTo>
                      <a:pt x="3285" y="5280"/>
                      <a:pt x="4367" y="5299"/>
                      <a:pt x="5335" y="5299"/>
                    </a:cubicBezTo>
                    <a:cubicBezTo>
                      <a:pt x="11510" y="5299"/>
                      <a:pt x="13044" y="4532"/>
                      <a:pt x="13044" y="4532"/>
                    </a:cubicBezTo>
                    <a:lnTo>
                      <a:pt x="12931" y="1444"/>
                    </a:lnTo>
                    <a:cubicBezTo>
                      <a:pt x="12931" y="1444"/>
                      <a:pt x="12803" y="1245"/>
                      <a:pt x="12521" y="1245"/>
                    </a:cubicBezTo>
                    <a:cubicBezTo>
                      <a:pt x="12318" y="1245"/>
                      <a:pt x="12035" y="1349"/>
                      <a:pt x="11663" y="1704"/>
                    </a:cubicBezTo>
                    <a:cubicBezTo>
                      <a:pt x="11256" y="1958"/>
                      <a:pt x="10908" y="2062"/>
                      <a:pt x="10602" y="2062"/>
                    </a:cubicBezTo>
                    <a:cubicBezTo>
                      <a:pt x="9840" y="2062"/>
                      <a:pt x="9338" y="1417"/>
                      <a:pt x="8836" y="821"/>
                    </a:cubicBezTo>
                    <a:cubicBezTo>
                      <a:pt x="8463" y="379"/>
                      <a:pt x="7941" y="1"/>
                      <a:pt x="732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4960" bIns="84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9" name="Google Shape;949;p30"/>
              <p:cNvSpPr/>
              <p:nvPr/>
            </p:nvSpPr>
            <p:spPr>
              <a:xfrm>
                <a:off x="6125040" y="3065400"/>
                <a:ext cx="1244520" cy="498240"/>
              </a:xfrm>
              <a:custGeom>
                <a:avLst/>
                <a:gdLst>
                  <a:gd name="textAreaLeft" fmla="*/ 0 w 1244520"/>
                  <a:gd name="textAreaRight" fmla="*/ 1244880 w 1244520"/>
                  <a:gd name="textAreaTop" fmla="*/ 0 h 498240"/>
                  <a:gd name="textAreaBottom" fmla="*/ 498600 h 498240"/>
                </a:gdLst>
                <a:ahLst/>
                <a:cxnLst/>
                <a:rect l="textAreaLeft" t="textAreaTop" r="textAreaRight" b="textAreaBottom"/>
                <a:pathLst>
                  <a:path w="38816" h="15543">
                    <a:moveTo>
                      <a:pt x="36453" y="0"/>
                    </a:moveTo>
                    <a:lnTo>
                      <a:pt x="6605" y="4757"/>
                    </a:lnTo>
                    <a:cubicBezTo>
                      <a:pt x="781" y="5328"/>
                      <a:pt x="0" y="8535"/>
                      <a:pt x="1321" y="14265"/>
                    </a:cubicBezTo>
                    <a:cubicBezTo>
                      <a:pt x="1417" y="14683"/>
                      <a:pt x="1535" y="15054"/>
                      <a:pt x="1633" y="15543"/>
                    </a:cubicBezTo>
                    <a:lnTo>
                      <a:pt x="22380" y="14335"/>
                    </a:lnTo>
                    <a:lnTo>
                      <a:pt x="31853" y="14015"/>
                    </a:lnTo>
                    <a:cubicBezTo>
                      <a:pt x="38815" y="13245"/>
                      <a:pt x="37250" y="6962"/>
                      <a:pt x="36452" y="1"/>
                    </a:cubicBezTo>
                    <a:lnTo>
                      <a:pt x="36453" y="0"/>
                    </a:ln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0" name="Google Shape;950;p30"/>
              <p:cNvSpPr/>
              <p:nvPr/>
            </p:nvSpPr>
            <p:spPr>
              <a:xfrm>
                <a:off x="6171480" y="3468960"/>
                <a:ext cx="488880" cy="881280"/>
              </a:xfrm>
              <a:custGeom>
                <a:avLst/>
                <a:gdLst>
                  <a:gd name="textAreaLeft" fmla="*/ 0 w 488880"/>
                  <a:gd name="textAreaRight" fmla="*/ 489240 w 488880"/>
                  <a:gd name="textAreaTop" fmla="*/ 0 h 881280"/>
                  <a:gd name="textAreaBottom" fmla="*/ 881640 h 881280"/>
                </a:gdLst>
                <a:ahLst/>
                <a:cxnLst/>
                <a:rect l="textAreaLeft" t="textAreaTop" r="textAreaRight" b="textAreaBottom"/>
                <a:pathLst>
                  <a:path w="15256" h="27487">
                    <a:moveTo>
                      <a:pt x="10118" y="1"/>
                    </a:moveTo>
                    <a:lnTo>
                      <a:pt x="0" y="2250"/>
                    </a:lnTo>
                    <a:lnTo>
                      <a:pt x="8561" y="27487"/>
                    </a:lnTo>
                    <a:lnTo>
                      <a:pt x="15256" y="27379"/>
                    </a:lnTo>
                    <a:lnTo>
                      <a:pt x="10118" y="1"/>
                    </a:ln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1" name="Google Shape;951;p30"/>
              <p:cNvSpPr/>
              <p:nvPr/>
            </p:nvSpPr>
            <p:spPr>
              <a:xfrm>
                <a:off x="6098040" y="3132000"/>
                <a:ext cx="676080" cy="465480"/>
              </a:xfrm>
              <a:custGeom>
                <a:avLst/>
                <a:gdLst>
                  <a:gd name="textAreaLeft" fmla="*/ 0 w 676080"/>
                  <a:gd name="textAreaRight" fmla="*/ 676440 w 676080"/>
                  <a:gd name="textAreaTop" fmla="*/ 0 h 465480"/>
                  <a:gd name="textAreaBottom" fmla="*/ 465840 h 465480"/>
                </a:gdLst>
                <a:ahLst/>
                <a:cxnLst/>
                <a:rect l="textAreaLeft" t="textAreaTop" r="textAreaRight" b="textAreaBottom"/>
                <a:pathLst>
                  <a:path w="21097" h="14523" fill="none">
                    <a:moveTo>
                      <a:pt x="2890" y="14523"/>
                    </a:moveTo>
                    <a:lnTo>
                      <a:pt x="2167" y="12191"/>
                    </a:lnTo>
                    <a:cubicBezTo>
                      <a:pt x="401" y="6519"/>
                      <a:pt x="1" y="4041"/>
                      <a:pt x="7451" y="2683"/>
                    </a:cubicBezTo>
                    <a:lnTo>
                      <a:pt x="21097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2" name="Google Shape;952;p30"/>
              <p:cNvSpPr/>
              <p:nvPr/>
            </p:nvSpPr>
            <p:spPr>
              <a:xfrm>
                <a:off x="6446160" y="3507480"/>
                <a:ext cx="63000" cy="33480"/>
              </a:xfrm>
              <a:custGeom>
                <a:avLst/>
                <a:gdLst>
                  <a:gd name="textAreaLeft" fmla="*/ 0 w 63000"/>
                  <a:gd name="textAreaRight" fmla="*/ 63360 w 63000"/>
                  <a:gd name="textAreaTop" fmla="*/ 0 h 33480"/>
                  <a:gd name="textAreaBottom" fmla="*/ 33840 h 33480"/>
                </a:gdLst>
                <a:ahLst/>
                <a:cxnLst/>
                <a:rect l="textAreaLeft" t="textAreaTop" r="textAreaRight" b="textAreaBottom"/>
                <a:pathLst>
                  <a:path w="1980" h="1055" fill="none">
                    <a:moveTo>
                      <a:pt x="1979" y="1054"/>
                    </a:move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6920" bIns="16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3" name="Google Shape;953;p30"/>
              <p:cNvSpPr/>
              <p:nvPr/>
            </p:nvSpPr>
            <p:spPr>
              <a:xfrm>
                <a:off x="6423480" y="4269240"/>
                <a:ext cx="222480" cy="360"/>
              </a:xfrm>
              <a:custGeom>
                <a:avLst/>
                <a:gdLst>
                  <a:gd name="textAreaLeft" fmla="*/ 0 w 222480"/>
                  <a:gd name="textAreaRight" fmla="*/ 222840 w 2224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6948" h="1" fill="none">
                    <a:moveTo>
                      <a:pt x="6948" y="1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4" name="Google Shape;954;p30"/>
              <p:cNvSpPr/>
              <p:nvPr/>
            </p:nvSpPr>
            <p:spPr>
              <a:xfrm>
                <a:off x="6376320" y="3065400"/>
                <a:ext cx="830160" cy="1203480"/>
              </a:xfrm>
              <a:custGeom>
                <a:avLst/>
                <a:gdLst>
                  <a:gd name="textAreaLeft" fmla="*/ 0 w 830160"/>
                  <a:gd name="textAreaRight" fmla="*/ 830520 w 830160"/>
                  <a:gd name="textAreaTop" fmla="*/ 0 h 1203480"/>
                  <a:gd name="textAreaBottom" fmla="*/ 1203840 h 1203480"/>
                </a:gdLst>
                <a:ahLst/>
                <a:cxnLst/>
                <a:rect l="textAreaLeft" t="textAreaTop" r="textAreaRight" b="textAreaBottom"/>
                <a:pathLst>
                  <a:path w="25894" h="37539" fill="none">
                    <a:moveTo>
                      <a:pt x="6566" y="37539"/>
                    </a:moveTo>
                    <a:lnTo>
                      <a:pt x="1446" y="15967"/>
                    </a:lnTo>
                    <a:cubicBezTo>
                      <a:pt x="1446" y="15967"/>
                      <a:pt x="0" y="10714"/>
                      <a:pt x="3128" y="10714"/>
                    </a:cubicBezTo>
                    <a:cubicBezTo>
                      <a:pt x="6840" y="10714"/>
                      <a:pt x="22370" y="9916"/>
                      <a:pt x="22370" y="9916"/>
                    </a:cubicBezTo>
                    <a:cubicBezTo>
                      <a:pt x="22370" y="9916"/>
                      <a:pt x="25893" y="10119"/>
                      <a:pt x="25246" y="4446"/>
                    </a:cubicBezTo>
                    <a:cubicBezTo>
                      <a:pt x="25210" y="4132"/>
                      <a:pt x="24556" y="351"/>
                      <a:pt x="24506" y="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5" name="Google Shape;955;p30"/>
              <p:cNvSpPr/>
              <p:nvPr/>
            </p:nvSpPr>
            <p:spPr>
              <a:xfrm>
                <a:off x="6952680" y="3164400"/>
                <a:ext cx="257040" cy="122760"/>
              </a:xfrm>
              <a:custGeom>
                <a:avLst/>
                <a:gdLst>
                  <a:gd name="textAreaLeft" fmla="*/ 0 w 257040"/>
                  <a:gd name="textAreaRight" fmla="*/ 257400 w 257040"/>
                  <a:gd name="textAreaTop" fmla="*/ 0 h 122760"/>
                  <a:gd name="textAreaBottom" fmla="*/ 123120 h 122760"/>
                </a:gdLst>
                <a:ahLst/>
                <a:cxnLst/>
                <a:rect l="textAreaLeft" t="textAreaTop" r="textAreaRight" b="textAreaBottom"/>
                <a:pathLst>
                  <a:path w="8028" h="3844" fill="none">
                    <a:moveTo>
                      <a:pt x="8027" y="3843"/>
                    </a:moveTo>
                    <a:cubicBezTo>
                      <a:pt x="8027" y="3843"/>
                      <a:pt x="6376" y="847"/>
                      <a:pt x="0" y="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1560" bIns="61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6" name="Google Shape;956;p30"/>
              <p:cNvSpPr/>
              <p:nvPr/>
            </p:nvSpPr>
            <p:spPr>
              <a:xfrm>
                <a:off x="6034320" y="2087640"/>
                <a:ext cx="810000" cy="656640"/>
              </a:xfrm>
              <a:custGeom>
                <a:avLst/>
                <a:gdLst>
                  <a:gd name="textAreaLeft" fmla="*/ 0 w 810000"/>
                  <a:gd name="textAreaRight" fmla="*/ 810360 w 810000"/>
                  <a:gd name="textAreaTop" fmla="*/ 0 h 656640"/>
                  <a:gd name="textAreaBottom" fmla="*/ 657000 h 656640"/>
                </a:gdLst>
                <a:ahLst/>
                <a:cxnLst/>
                <a:rect l="textAreaLeft" t="textAreaTop" r="textAreaRight" b="textAreaBottom"/>
                <a:pathLst>
                  <a:path w="25266" h="20491">
                    <a:moveTo>
                      <a:pt x="3139" y="0"/>
                    </a:moveTo>
                    <a:cubicBezTo>
                      <a:pt x="3128" y="0"/>
                      <a:pt x="3118" y="1"/>
                      <a:pt x="3107" y="2"/>
                    </a:cubicBezTo>
                    <a:cubicBezTo>
                      <a:pt x="2990" y="17"/>
                      <a:pt x="2898" y="121"/>
                      <a:pt x="2864" y="234"/>
                    </a:cubicBezTo>
                    <a:cubicBezTo>
                      <a:pt x="2829" y="347"/>
                      <a:pt x="2841" y="469"/>
                      <a:pt x="2860" y="584"/>
                    </a:cubicBezTo>
                    <a:cubicBezTo>
                      <a:pt x="2942" y="1085"/>
                      <a:pt x="3064" y="1322"/>
                      <a:pt x="3237" y="1792"/>
                    </a:cubicBezTo>
                    <a:cubicBezTo>
                      <a:pt x="3392" y="2216"/>
                      <a:pt x="3547" y="2636"/>
                      <a:pt x="3711" y="2858"/>
                    </a:cubicBezTo>
                    <a:cubicBezTo>
                      <a:pt x="3551" y="2641"/>
                      <a:pt x="3382" y="2438"/>
                      <a:pt x="3198" y="2240"/>
                    </a:cubicBezTo>
                    <a:cubicBezTo>
                      <a:pt x="2899" y="1916"/>
                      <a:pt x="2570" y="1596"/>
                      <a:pt x="2199" y="1343"/>
                    </a:cubicBezTo>
                    <a:cubicBezTo>
                      <a:pt x="1893" y="1134"/>
                      <a:pt x="1481" y="884"/>
                      <a:pt x="1085" y="884"/>
                    </a:cubicBezTo>
                    <a:cubicBezTo>
                      <a:pt x="1026" y="884"/>
                      <a:pt x="967" y="890"/>
                      <a:pt x="909" y="902"/>
                    </a:cubicBezTo>
                    <a:cubicBezTo>
                      <a:pt x="642" y="956"/>
                      <a:pt x="666" y="1259"/>
                      <a:pt x="813" y="1440"/>
                    </a:cubicBezTo>
                    <a:cubicBezTo>
                      <a:pt x="791" y="1435"/>
                      <a:pt x="767" y="1427"/>
                      <a:pt x="743" y="1422"/>
                    </a:cubicBezTo>
                    <a:cubicBezTo>
                      <a:pt x="687" y="1407"/>
                      <a:pt x="626" y="1399"/>
                      <a:pt x="566" y="1399"/>
                    </a:cubicBezTo>
                    <a:cubicBezTo>
                      <a:pt x="387" y="1399"/>
                      <a:pt x="217" y="1477"/>
                      <a:pt x="209" y="1727"/>
                    </a:cubicBezTo>
                    <a:cubicBezTo>
                      <a:pt x="205" y="1867"/>
                      <a:pt x="348" y="2000"/>
                      <a:pt x="452" y="2082"/>
                    </a:cubicBezTo>
                    <a:cubicBezTo>
                      <a:pt x="582" y="2186"/>
                      <a:pt x="711" y="2292"/>
                      <a:pt x="837" y="2402"/>
                    </a:cubicBezTo>
                    <a:cubicBezTo>
                      <a:pt x="1209" y="2730"/>
                      <a:pt x="1672" y="3113"/>
                      <a:pt x="2021" y="3738"/>
                    </a:cubicBezTo>
                    <a:cubicBezTo>
                      <a:pt x="2031" y="3755"/>
                      <a:pt x="2031" y="3763"/>
                      <a:pt x="2023" y="3763"/>
                    </a:cubicBezTo>
                    <a:cubicBezTo>
                      <a:pt x="1972" y="3763"/>
                      <a:pt x="1625" y="3468"/>
                      <a:pt x="1596" y="3445"/>
                    </a:cubicBezTo>
                    <a:cubicBezTo>
                      <a:pt x="1211" y="3138"/>
                      <a:pt x="975" y="2934"/>
                      <a:pt x="562" y="2753"/>
                    </a:cubicBezTo>
                    <a:cubicBezTo>
                      <a:pt x="477" y="2715"/>
                      <a:pt x="388" y="2684"/>
                      <a:pt x="297" y="2684"/>
                    </a:cubicBezTo>
                    <a:cubicBezTo>
                      <a:pt x="295" y="2684"/>
                      <a:pt x="293" y="2684"/>
                      <a:pt x="291" y="2684"/>
                    </a:cubicBezTo>
                    <a:cubicBezTo>
                      <a:pt x="82" y="2687"/>
                      <a:pt x="0" y="2879"/>
                      <a:pt x="58" y="3061"/>
                    </a:cubicBezTo>
                    <a:cubicBezTo>
                      <a:pt x="142" y="3327"/>
                      <a:pt x="400" y="3483"/>
                      <a:pt x="598" y="3655"/>
                    </a:cubicBezTo>
                    <a:cubicBezTo>
                      <a:pt x="905" y="3924"/>
                      <a:pt x="1211" y="4197"/>
                      <a:pt x="1483" y="4502"/>
                    </a:cubicBezTo>
                    <a:cubicBezTo>
                      <a:pt x="1738" y="4785"/>
                      <a:pt x="1888" y="4980"/>
                      <a:pt x="1976" y="5355"/>
                    </a:cubicBezTo>
                    <a:cubicBezTo>
                      <a:pt x="2088" y="5833"/>
                      <a:pt x="2218" y="6312"/>
                      <a:pt x="2433" y="6755"/>
                    </a:cubicBezTo>
                    <a:cubicBezTo>
                      <a:pt x="2704" y="7313"/>
                      <a:pt x="3125" y="7824"/>
                      <a:pt x="3693" y="8077"/>
                    </a:cubicBezTo>
                    <a:cubicBezTo>
                      <a:pt x="3982" y="8208"/>
                      <a:pt x="4095" y="8507"/>
                      <a:pt x="4236" y="8767"/>
                    </a:cubicBezTo>
                    <a:cubicBezTo>
                      <a:pt x="4434" y="9133"/>
                      <a:pt x="4657" y="9486"/>
                      <a:pt x="4882" y="9834"/>
                    </a:cubicBezTo>
                    <a:cubicBezTo>
                      <a:pt x="7129" y="13332"/>
                      <a:pt x="10355" y="15899"/>
                      <a:pt x="13891" y="18004"/>
                    </a:cubicBezTo>
                    <a:cubicBezTo>
                      <a:pt x="15615" y="19028"/>
                      <a:pt x="17626" y="20099"/>
                      <a:pt x="19612" y="20462"/>
                    </a:cubicBezTo>
                    <a:cubicBezTo>
                      <a:pt x="19718" y="20481"/>
                      <a:pt x="19822" y="20491"/>
                      <a:pt x="19924" y="20491"/>
                    </a:cubicBezTo>
                    <a:cubicBezTo>
                      <a:pt x="21226" y="20491"/>
                      <a:pt x="22180" y="18978"/>
                      <a:pt x="22657" y="17731"/>
                    </a:cubicBezTo>
                    <a:cubicBezTo>
                      <a:pt x="23277" y="16117"/>
                      <a:pt x="23565" y="14408"/>
                      <a:pt x="23918" y="12722"/>
                    </a:cubicBezTo>
                    <a:cubicBezTo>
                      <a:pt x="24037" y="12157"/>
                      <a:pt x="24249" y="11220"/>
                      <a:pt x="24447" y="10477"/>
                    </a:cubicBezTo>
                    <a:cubicBezTo>
                      <a:pt x="24785" y="9203"/>
                      <a:pt x="25190" y="7922"/>
                      <a:pt x="25259" y="6596"/>
                    </a:cubicBezTo>
                    <a:cubicBezTo>
                      <a:pt x="25266" y="6471"/>
                      <a:pt x="21198" y="4019"/>
                      <a:pt x="21198" y="4019"/>
                    </a:cubicBezTo>
                    <a:lnTo>
                      <a:pt x="18783" y="12987"/>
                    </a:lnTo>
                    <a:cubicBezTo>
                      <a:pt x="18694" y="13376"/>
                      <a:pt x="18349" y="13629"/>
                      <a:pt x="17978" y="13629"/>
                    </a:cubicBezTo>
                    <a:cubicBezTo>
                      <a:pt x="17866" y="13629"/>
                      <a:pt x="17752" y="13605"/>
                      <a:pt x="17641" y="13556"/>
                    </a:cubicBezTo>
                    <a:cubicBezTo>
                      <a:pt x="15944" y="12801"/>
                      <a:pt x="14257" y="12015"/>
                      <a:pt x="12657" y="11069"/>
                    </a:cubicBezTo>
                    <a:cubicBezTo>
                      <a:pt x="10998" y="10089"/>
                      <a:pt x="9577" y="9303"/>
                      <a:pt x="7856" y="7967"/>
                    </a:cubicBezTo>
                    <a:cubicBezTo>
                      <a:pt x="7399" y="7614"/>
                      <a:pt x="6859" y="7182"/>
                      <a:pt x="6508" y="6715"/>
                    </a:cubicBezTo>
                    <a:cubicBezTo>
                      <a:pt x="6138" y="6224"/>
                      <a:pt x="5872" y="5605"/>
                      <a:pt x="5631" y="5041"/>
                    </a:cubicBezTo>
                    <a:cubicBezTo>
                      <a:pt x="5212" y="4058"/>
                      <a:pt x="4869" y="3059"/>
                      <a:pt x="4425" y="2087"/>
                    </a:cubicBezTo>
                    <a:cubicBezTo>
                      <a:pt x="4180" y="1552"/>
                      <a:pt x="3899" y="910"/>
                      <a:pt x="3604" y="401"/>
                    </a:cubicBezTo>
                    <a:cubicBezTo>
                      <a:pt x="3564" y="332"/>
                      <a:pt x="3451" y="90"/>
                      <a:pt x="3353" y="82"/>
                    </a:cubicBezTo>
                    <a:cubicBezTo>
                      <a:pt x="3291" y="36"/>
                      <a:pt x="3216" y="0"/>
                      <a:pt x="31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7" name="Google Shape;957;p30"/>
              <p:cNvSpPr/>
              <p:nvPr/>
            </p:nvSpPr>
            <p:spPr>
              <a:xfrm>
                <a:off x="6152040" y="2160000"/>
                <a:ext cx="68040" cy="132840"/>
              </a:xfrm>
              <a:custGeom>
                <a:avLst/>
                <a:gdLst>
                  <a:gd name="textAreaLeft" fmla="*/ 0 w 68040"/>
                  <a:gd name="textAreaRight" fmla="*/ 68400 w 680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129" h="4148">
                    <a:moveTo>
                      <a:pt x="976" y="0"/>
                    </a:moveTo>
                    <a:cubicBezTo>
                      <a:pt x="969" y="0"/>
                      <a:pt x="961" y="1"/>
                      <a:pt x="953" y="2"/>
                    </a:cubicBezTo>
                    <a:cubicBezTo>
                      <a:pt x="718" y="27"/>
                      <a:pt x="657" y="503"/>
                      <a:pt x="634" y="690"/>
                    </a:cubicBezTo>
                    <a:cubicBezTo>
                      <a:pt x="597" y="993"/>
                      <a:pt x="630" y="1305"/>
                      <a:pt x="708" y="1600"/>
                    </a:cubicBezTo>
                    <a:cubicBezTo>
                      <a:pt x="746" y="1740"/>
                      <a:pt x="647" y="1772"/>
                      <a:pt x="557" y="1869"/>
                    </a:cubicBezTo>
                    <a:cubicBezTo>
                      <a:pt x="473" y="1959"/>
                      <a:pt x="399" y="2057"/>
                      <a:pt x="334" y="2162"/>
                    </a:cubicBezTo>
                    <a:cubicBezTo>
                      <a:pt x="203" y="2371"/>
                      <a:pt x="114" y="2606"/>
                      <a:pt x="73" y="2848"/>
                    </a:cubicBezTo>
                    <a:cubicBezTo>
                      <a:pt x="0" y="3293"/>
                      <a:pt x="95" y="3764"/>
                      <a:pt x="332" y="4148"/>
                    </a:cubicBezTo>
                    <a:lnTo>
                      <a:pt x="2129" y="3163"/>
                    </a:lnTo>
                    <a:cubicBezTo>
                      <a:pt x="1942" y="2659"/>
                      <a:pt x="1785" y="2174"/>
                      <a:pt x="1700" y="1750"/>
                    </a:cubicBezTo>
                    <a:cubicBezTo>
                      <a:pt x="1648" y="1497"/>
                      <a:pt x="1551" y="1255"/>
                      <a:pt x="1479" y="1005"/>
                    </a:cubicBezTo>
                    <a:cubicBezTo>
                      <a:pt x="1421" y="798"/>
                      <a:pt x="1354" y="592"/>
                      <a:pt x="1281" y="390"/>
                    </a:cubicBezTo>
                    <a:cubicBezTo>
                      <a:pt x="1230" y="249"/>
                      <a:pt x="1165" y="0"/>
                      <a:pt x="9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6600" bIns="66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8" name="Google Shape;958;p30"/>
              <p:cNvSpPr/>
              <p:nvPr/>
            </p:nvSpPr>
            <p:spPr>
              <a:xfrm>
                <a:off x="6152040" y="2159640"/>
                <a:ext cx="68040" cy="133200"/>
              </a:xfrm>
              <a:custGeom>
                <a:avLst/>
                <a:gdLst>
                  <a:gd name="textAreaLeft" fmla="*/ 0 w 68040"/>
                  <a:gd name="textAreaRight" fmla="*/ 68400 w 68040"/>
                  <a:gd name="textAreaTop" fmla="*/ 0 h 133200"/>
                  <a:gd name="textAreaBottom" fmla="*/ 133560 h 133200"/>
                </a:gdLst>
                <a:ahLst/>
                <a:cxnLst/>
                <a:rect l="textAreaLeft" t="textAreaTop" r="textAreaRight" b="textAreaBottom"/>
                <a:pathLst>
                  <a:path w="2129" h="4168" fill="none">
                    <a:moveTo>
                      <a:pt x="332" y="4168"/>
                    </a:moveTo>
                    <a:cubicBezTo>
                      <a:pt x="95" y="3784"/>
                      <a:pt x="0" y="3313"/>
                      <a:pt x="73" y="2868"/>
                    </a:cubicBezTo>
                    <a:cubicBezTo>
                      <a:pt x="114" y="2626"/>
                      <a:pt x="203" y="2391"/>
                      <a:pt x="334" y="2182"/>
                    </a:cubicBezTo>
                    <a:cubicBezTo>
                      <a:pt x="399" y="2077"/>
                      <a:pt x="473" y="1979"/>
                      <a:pt x="557" y="1889"/>
                    </a:cubicBezTo>
                    <a:cubicBezTo>
                      <a:pt x="647" y="1792"/>
                      <a:pt x="746" y="1760"/>
                      <a:pt x="708" y="1620"/>
                    </a:cubicBezTo>
                    <a:cubicBezTo>
                      <a:pt x="630" y="1325"/>
                      <a:pt x="597" y="1013"/>
                      <a:pt x="634" y="710"/>
                    </a:cubicBezTo>
                    <a:cubicBezTo>
                      <a:pt x="657" y="523"/>
                      <a:pt x="718" y="47"/>
                      <a:pt x="953" y="22"/>
                    </a:cubicBezTo>
                    <a:cubicBezTo>
                      <a:pt x="1160" y="0"/>
                      <a:pt x="1228" y="264"/>
                      <a:pt x="1281" y="410"/>
                    </a:cubicBezTo>
                    <a:cubicBezTo>
                      <a:pt x="1354" y="612"/>
                      <a:pt x="1421" y="818"/>
                      <a:pt x="1479" y="1025"/>
                    </a:cubicBezTo>
                    <a:cubicBezTo>
                      <a:pt x="1551" y="1275"/>
                      <a:pt x="1648" y="1517"/>
                      <a:pt x="1700" y="1770"/>
                    </a:cubicBezTo>
                    <a:cubicBezTo>
                      <a:pt x="1785" y="2194"/>
                      <a:pt x="1942" y="2679"/>
                      <a:pt x="2129" y="318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6600" bIns="66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9" name="Google Shape;959;p30"/>
              <p:cNvSpPr/>
              <p:nvPr/>
            </p:nvSpPr>
            <p:spPr>
              <a:xfrm>
                <a:off x="6060240" y="2134080"/>
                <a:ext cx="65880" cy="64800"/>
              </a:xfrm>
              <a:custGeom>
                <a:avLst/>
                <a:gdLst>
                  <a:gd name="textAreaLeft" fmla="*/ 0 w 65880"/>
                  <a:gd name="textAreaRight" fmla="*/ 66240 w 65880"/>
                  <a:gd name="textAreaTop" fmla="*/ 0 h 64800"/>
                  <a:gd name="textAreaBottom" fmla="*/ 65160 h 64800"/>
                </a:gdLst>
                <a:ahLst/>
                <a:cxnLst/>
                <a:rect l="textAreaLeft" t="textAreaTop" r="textAreaRight" b="textAreaBottom"/>
                <a:pathLst>
                  <a:path w="2060" h="2027">
                    <a:moveTo>
                      <a:pt x="0" y="0"/>
                    </a:moveTo>
                    <a:lnTo>
                      <a:pt x="2060" y="2027"/>
                    </a:lnTo>
                    <a:cubicBezTo>
                      <a:pt x="1256" y="88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400" bIns="324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0" name="Google Shape;960;p30"/>
              <p:cNvSpPr/>
              <p:nvPr/>
            </p:nvSpPr>
            <p:spPr>
              <a:xfrm>
                <a:off x="6060240" y="2134080"/>
                <a:ext cx="65880" cy="64800"/>
              </a:xfrm>
              <a:custGeom>
                <a:avLst/>
                <a:gdLst>
                  <a:gd name="textAreaLeft" fmla="*/ 0 w 65880"/>
                  <a:gd name="textAreaRight" fmla="*/ 66240 w 65880"/>
                  <a:gd name="textAreaTop" fmla="*/ 0 h 64800"/>
                  <a:gd name="textAreaBottom" fmla="*/ 65160 h 64800"/>
                </a:gdLst>
                <a:ahLst/>
                <a:cxnLst/>
                <a:rect l="textAreaLeft" t="textAreaTop" r="textAreaRight" b="textAreaBottom"/>
                <a:pathLst>
                  <a:path w="2060" h="2027" fill="none">
                    <a:moveTo>
                      <a:pt x="0" y="0"/>
                    </a:moveTo>
                    <a:cubicBezTo>
                      <a:pt x="0" y="0"/>
                      <a:pt x="1256" y="888"/>
                      <a:pt x="2060" y="2027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400" bIns="324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1" name="Google Shape;961;p30"/>
              <p:cNvSpPr/>
              <p:nvPr/>
            </p:nvSpPr>
            <p:spPr>
              <a:xfrm>
                <a:off x="6623280" y="2522520"/>
                <a:ext cx="51840" cy="5544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5440"/>
                  <a:gd name="textAreaBottom" fmla="*/ 55800 h 55440"/>
                </a:gdLst>
                <a:ahLst/>
                <a:cxnLst/>
                <a:rect l="textAreaLeft" t="textAreaTop" r="textAreaRight" b="textAreaBottom"/>
                <a:pathLst>
                  <a:path w="1625" h="1745" fill="none">
                    <a:moveTo>
                      <a:pt x="0" y="0"/>
                    </a:moveTo>
                    <a:cubicBezTo>
                      <a:pt x="620" y="655"/>
                      <a:pt x="1624" y="1745"/>
                      <a:pt x="1624" y="1745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720" bIns="27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2" name="Google Shape;962;p30"/>
              <p:cNvSpPr/>
              <p:nvPr/>
            </p:nvSpPr>
            <p:spPr>
              <a:xfrm>
                <a:off x="6724080" y="2057400"/>
                <a:ext cx="391320" cy="425880"/>
              </a:xfrm>
              <a:custGeom>
                <a:avLst/>
                <a:gdLst>
                  <a:gd name="textAreaLeft" fmla="*/ 0 w 391320"/>
                  <a:gd name="textAreaRight" fmla="*/ 391680 w 391320"/>
                  <a:gd name="textAreaTop" fmla="*/ 0 h 425880"/>
                  <a:gd name="textAreaBottom" fmla="*/ 426240 h 425880"/>
                </a:gdLst>
                <a:ahLst/>
                <a:cxnLst/>
                <a:rect l="textAreaLeft" t="textAreaTop" r="textAreaRight" b="textAreaBottom"/>
                <a:pathLst>
                  <a:path w="12214" h="13292">
                    <a:moveTo>
                      <a:pt x="7938" y="0"/>
                    </a:moveTo>
                    <a:cubicBezTo>
                      <a:pt x="6572" y="0"/>
                      <a:pt x="5062" y="155"/>
                      <a:pt x="3701" y="646"/>
                    </a:cubicBezTo>
                    <a:cubicBezTo>
                      <a:pt x="1" y="1981"/>
                      <a:pt x="456" y="12953"/>
                      <a:pt x="456" y="12953"/>
                    </a:cubicBezTo>
                    <a:lnTo>
                      <a:pt x="11988" y="13292"/>
                    </a:lnTo>
                    <a:lnTo>
                      <a:pt x="12213" y="460"/>
                    </a:lnTo>
                    <a:cubicBezTo>
                      <a:pt x="12213" y="460"/>
                      <a:pt x="10289" y="0"/>
                      <a:pt x="79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3" name="Google Shape;963;p30"/>
              <p:cNvSpPr/>
              <p:nvPr/>
            </p:nvSpPr>
            <p:spPr>
              <a:xfrm>
                <a:off x="6738840" y="2313000"/>
                <a:ext cx="566280" cy="818640"/>
              </a:xfrm>
              <a:custGeom>
                <a:avLst/>
                <a:gdLst>
                  <a:gd name="textAreaLeft" fmla="*/ 0 w 566280"/>
                  <a:gd name="textAreaRight" fmla="*/ 566640 w 566280"/>
                  <a:gd name="textAreaTop" fmla="*/ 0 h 818640"/>
                  <a:gd name="textAreaBottom" fmla="*/ 819000 h 818640"/>
                </a:gdLst>
                <a:ahLst/>
                <a:cxnLst/>
                <a:rect l="textAreaLeft" t="textAreaTop" r="textAreaRight" b="textAreaBottom"/>
                <a:pathLst>
                  <a:path w="17670" h="25537">
                    <a:moveTo>
                      <a:pt x="15072" y="0"/>
                    </a:moveTo>
                    <a:lnTo>
                      <a:pt x="0" y="4330"/>
                    </a:lnTo>
                    <a:lnTo>
                      <a:pt x="4318" y="11307"/>
                    </a:lnTo>
                    <a:cubicBezTo>
                      <a:pt x="4302" y="11372"/>
                      <a:pt x="4284" y="11437"/>
                      <a:pt x="4268" y="11501"/>
                    </a:cubicBezTo>
                    <a:cubicBezTo>
                      <a:pt x="3183" y="15756"/>
                      <a:pt x="2098" y="20009"/>
                      <a:pt x="1014" y="24263"/>
                    </a:cubicBezTo>
                    <a:cubicBezTo>
                      <a:pt x="934" y="24574"/>
                      <a:pt x="5115" y="25139"/>
                      <a:pt x="5462" y="25184"/>
                    </a:cubicBezTo>
                    <a:cubicBezTo>
                      <a:pt x="7055" y="25390"/>
                      <a:pt x="8628" y="25537"/>
                      <a:pt x="10210" y="25537"/>
                    </a:cubicBezTo>
                    <a:cubicBezTo>
                      <a:pt x="11134" y="25537"/>
                      <a:pt x="12060" y="25487"/>
                      <a:pt x="12996" y="25370"/>
                    </a:cubicBezTo>
                    <a:cubicBezTo>
                      <a:pt x="13351" y="25326"/>
                      <a:pt x="17669" y="24619"/>
                      <a:pt x="17657" y="24284"/>
                    </a:cubicBezTo>
                    <a:cubicBezTo>
                      <a:pt x="17656" y="24267"/>
                      <a:pt x="16467" y="14704"/>
                      <a:pt x="15642" y="8541"/>
                    </a:cubicBezTo>
                    <a:cubicBezTo>
                      <a:pt x="15848" y="3835"/>
                      <a:pt x="15072" y="0"/>
                      <a:pt x="150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4" name="Google Shape;964;p30"/>
              <p:cNvSpPr/>
              <p:nvPr/>
            </p:nvSpPr>
            <p:spPr>
              <a:xfrm>
                <a:off x="6631200" y="2313000"/>
                <a:ext cx="305280" cy="589320"/>
              </a:xfrm>
              <a:custGeom>
                <a:avLst/>
                <a:gdLst>
                  <a:gd name="textAreaLeft" fmla="*/ 0 w 305280"/>
                  <a:gd name="textAreaRight" fmla="*/ 305640 w 305280"/>
                  <a:gd name="textAreaTop" fmla="*/ 0 h 589320"/>
                  <a:gd name="textAreaBottom" fmla="*/ 589680 h 589320"/>
                </a:gdLst>
                <a:ahLst/>
                <a:cxnLst/>
                <a:rect l="textAreaLeft" t="textAreaTop" r="textAreaRight" b="textAreaBottom"/>
                <a:pathLst>
                  <a:path w="9536" h="18391">
                    <a:moveTo>
                      <a:pt x="3286" y="0"/>
                    </a:moveTo>
                    <a:cubicBezTo>
                      <a:pt x="0" y="5321"/>
                      <a:pt x="4034" y="5665"/>
                      <a:pt x="4034" y="5665"/>
                    </a:cubicBezTo>
                    <a:cubicBezTo>
                      <a:pt x="4034" y="5665"/>
                      <a:pt x="4034" y="8727"/>
                      <a:pt x="5164" y="13441"/>
                    </a:cubicBezTo>
                    <a:cubicBezTo>
                      <a:pt x="5164" y="13441"/>
                      <a:pt x="4927" y="15615"/>
                      <a:pt x="5015" y="18391"/>
                    </a:cubicBezTo>
                    <a:lnTo>
                      <a:pt x="9536" y="16539"/>
                    </a:lnTo>
                    <a:lnTo>
                      <a:pt x="8996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5" name="Google Shape;965;p30"/>
              <p:cNvSpPr/>
              <p:nvPr/>
            </p:nvSpPr>
            <p:spPr>
              <a:xfrm>
                <a:off x="7060680" y="2071800"/>
                <a:ext cx="227160" cy="326520"/>
              </a:xfrm>
              <a:custGeom>
                <a:avLst/>
                <a:gdLst>
                  <a:gd name="textAreaLeft" fmla="*/ 0 w 227160"/>
                  <a:gd name="textAreaRight" fmla="*/ 227520 w 227160"/>
                  <a:gd name="textAreaTop" fmla="*/ 0 h 326520"/>
                  <a:gd name="textAreaBottom" fmla="*/ 326880 h 326520"/>
                </a:gdLst>
                <a:ahLst/>
                <a:cxnLst/>
                <a:rect l="textAreaLeft" t="textAreaTop" r="textAreaRight" b="textAreaBottom"/>
                <a:pathLst>
                  <a:path w="7096" h="10189">
                    <a:moveTo>
                      <a:pt x="1717" y="1"/>
                    </a:moveTo>
                    <a:lnTo>
                      <a:pt x="1" y="10189"/>
                    </a:lnTo>
                    <a:lnTo>
                      <a:pt x="7095" y="7512"/>
                    </a:lnTo>
                    <a:cubicBezTo>
                      <a:pt x="5275" y="623"/>
                      <a:pt x="1717" y="1"/>
                      <a:pt x="1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6" name="Google Shape;966;p30"/>
              <p:cNvSpPr/>
              <p:nvPr/>
            </p:nvSpPr>
            <p:spPr>
              <a:xfrm>
                <a:off x="6653160" y="2077920"/>
                <a:ext cx="189720" cy="344160"/>
              </a:xfrm>
              <a:custGeom>
                <a:avLst/>
                <a:gdLst>
                  <a:gd name="textAreaLeft" fmla="*/ 0 w 189720"/>
                  <a:gd name="textAreaRight" fmla="*/ 190080 w 189720"/>
                  <a:gd name="textAreaTop" fmla="*/ 0 h 344160"/>
                  <a:gd name="textAreaBottom" fmla="*/ 344520 h 344160"/>
                </a:gdLst>
                <a:ahLst/>
                <a:cxnLst/>
                <a:rect l="textAreaLeft" t="textAreaTop" r="textAreaRight" b="textAreaBottom"/>
                <a:pathLst>
                  <a:path w="5922" h="10746">
                    <a:moveTo>
                      <a:pt x="5921" y="1"/>
                    </a:moveTo>
                    <a:lnTo>
                      <a:pt x="5921" y="1"/>
                    </a:lnTo>
                    <a:cubicBezTo>
                      <a:pt x="5921" y="1"/>
                      <a:pt x="2369" y="1"/>
                      <a:pt x="0" y="7858"/>
                    </a:cubicBezTo>
                    <a:lnTo>
                      <a:pt x="5807" y="10745"/>
                    </a:lnTo>
                    <a:lnTo>
                      <a:pt x="5921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7" name="Google Shape;967;p30"/>
              <p:cNvSpPr/>
              <p:nvPr/>
            </p:nvSpPr>
            <p:spPr>
              <a:xfrm>
                <a:off x="6631200" y="2313000"/>
                <a:ext cx="128880" cy="181440"/>
              </a:xfrm>
              <a:custGeom>
                <a:avLst/>
                <a:gdLst>
                  <a:gd name="textAreaLeft" fmla="*/ 0 w 128880"/>
                  <a:gd name="textAreaRight" fmla="*/ 129240 w 12888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4035" h="5666">
                    <a:moveTo>
                      <a:pt x="3286" y="0"/>
                    </a:moveTo>
                    <a:cubicBezTo>
                      <a:pt x="0" y="5321"/>
                      <a:pt x="4034" y="5665"/>
                      <a:pt x="4034" y="5665"/>
                    </a:cubicBezTo>
                    <a:lnTo>
                      <a:pt x="3286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720" bIns="90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8" name="Google Shape;968;p30"/>
              <p:cNvSpPr/>
              <p:nvPr/>
            </p:nvSpPr>
            <p:spPr>
              <a:xfrm>
                <a:off x="6897960" y="2431800"/>
                <a:ext cx="130320" cy="69840"/>
              </a:xfrm>
              <a:custGeom>
                <a:avLst/>
                <a:gdLst>
                  <a:gd name="textAreaLeft" fmla="*/ 0 w 130320"/>
                  <a:gd name="textAreaRight" fmla="*/ 130680 w 130320"/>
                  <a:gd name="textAreaTop" fmla="*/ 0 h 69840"/>
                  <a:gd name="textAreaBottom" fmla="*/ 70200 h 69840"/>
                </a:gdLst>
                <a:ahLst/>
                <a:cxnLst/>
                <a:rect l="textAreaLeft" t="textAreaTop" r="textAreaRight" b="textAreaBottom"/>
                <a:pathLst>
                  <a:path w="4074" h="2188" fill="none">
                    <a:moveTo>
                      <a:pt x="1" y="1373"/>
                    </a:moveTo>
                    <a:cubicBezTo>
                      <a:pt x="1" y="1373"/>
                      <a:pt x="2685" y="2188"/>
                      <a:pt x="4073" y="1"/>
                    </a:cubicBez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920" bIns="34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9" name="Google Shape;969;p30"/>
              <p:cNvSpPr/>
              <p:nvPr/>
            </p:nvSpPr>
            <p:spPr>
              <a:xfrm>
                <a:off x="6717960" y="2179080"/>
                <a:ext cx="76320" cy="166320"/>
              </a:xfrm>
              <a:custGeom>
                <a:avLst/>
                <a:gdLst>
                  <a:gd name="textAreaLeft" fmla="*/ 0 w 76320"/>
                  <a:gd name="textAreaRight" fmla="*/ 76680 w 76320"/>
                  <a:gd name="textAreaTop" fmla="*/ 0 h 166320"/>
                  <a:gd name="textAreaBottom" fmla="*/ 166680 h 166320"/>
                </a:gdLst>
                <a:ahLst/>
                <a:cxnLst/>
                <a:rect l="textAreaLeft" t="textAreaTop" r="textAreaRight" b="textAreaBottom"/>
                <a:pathLst>
                  <a:path w="2388" h="5193" fill="none">
                    <a:moveTo>
                      <a:pt x="2387" y="0"/>
                    </a:moveTo>
                    <a:lnTo>
                      <a:pt x="1" y="5193"/>
                    </a:ln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3160" bIns="83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0" name="Google Shape;970;p30"/>
              <p:cNvSpPr/>
              <p:nvPr/>
            </p:nvSpPr>
            <p:spPr>
              <a:xfrm>
                <a:off x="7042680" y="2262240"/>
                <a:ext cx="20520" cy="141120"/>
              </a:xfrm>
              <a:custGeom>
                <a:avLst/>
                <a:gdLst>
                  <a:gd name="textAreaLeft" fmla="*/ 0 w 20520"/>
                  <a:gd name="textAreaRight" fmla="*/ 20880 w 20520"/>
                  <a:gd name="textAreaTop" fmla="*/ 0 h 141120"/>
                  <a:gd name="textAreaBottom" fmla="*/ 141480 h 141120"/>
                </a:gdLst>
                <a:ahLst/>
                <a:cxnLst/>
                <a:rect l="textAreaLeft" t="textAreaTop" r="textAreaRight" b="textAreaBottom"/>
                <a:pathLst>
                  <a:path w="647" h="4414" fill="none">
                    <a:moveTo>
                      <a:pt x="1" y="0"/>
                    </a:moveTo>
                    <a:lnTo>
                      <a:pt x="308" y="4413"/>
                    </a:lnTo>
                    <a:lnTo>
                      <a:pt x="646" y="4257"/>
                    </a:ln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0560" bIns="70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1" name="Google Shape;971;p30"/>
              <p:cNvSpPr/>
              <p:nvPr/>
            </p:nvSpPr>
            <p:spPr>
              <a:xfrm>
                <a:off x="6920280" y="1763640"/>
                <a:ext cx="155520" cy="277200"/>
              </a:xfrm>
              <a:custGeom>
                <a:avLst/>
                <a:gdLst>
                  <a:gd name="textAreaLeft" fmla="*/ 0 w 155520"/>
                  <a:gd name="textAreaRight" fmla="*/ 155880 w 155520"/>
                  <a:gd name="textAreaTop" fmla="*/ 0 h 277200"/>
                  <a:gd name="textAreaBottom" fmla="*/ 277560 h 277200"/>
                </a:gdLst>
                <a:ahLst/>
                <a:cxnLst/>
                <a:rect l="textAreaLeft" t="textAreaTop" r="textAreaRight" b="textAreaBottom"/>
                <a:pathLst>
                  <a:path w="4857" h="8657">
                    <a:moveTo>
                      <a:pt x="1" y="1"/>
                    </a:moveTo>
                    <a:lnTo>
                      <a:pt x="1" y="8649"/>
                    </a:lnTo>
                    <a:cubicBezTo>
                      <a:pt x="1" y="8649"/>
                      <a:pt x="1747" y="8656"/>
                      <a:pt x="3186" y="8656"/>
                    </a:cubicBezTo>
                    <a:cubicBezTo>
                      <a:pt x="3905" y="8656"/>
                      <a:pt x="4548" y="8654"/>
                      <a:pt x="4856" y="8649"/>
                    </a:cubicBezTo>
                    <a:cubicBezTo>
                      <a:pt x="3320" y="6578"/>
                      <a:pt x="3582" y="944"/>
                      <a:pt x="3582" y="944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2" name="Google Shape;972;p30"/>
              <p:cNvSpPr/>
              <p:nvPr/>
            </p:nvSpPr>
            <p:spPr>
              <a:xfrm>
                <a:off x="6963840" y="1779840"/>
                <a:ext cx="128160" cy="186480"/>
              </a:xfrm>
              <a:custGeom>
                <a:avLst/>
                <a:gdLst>
                  <a:gd name="textAreaLeft" fmla="*/ 0 w 128160"/>
                  <a:gd name="textAreaRight" fmla="*/ 128520 w 128160"/>
                  <a:gd name="textAreaTop" fmla="*/ 0 h 186480"/>
                  <a:gd name="textAreaBottom" fmla="*/ 186840 h 186480"/>
                </a:gdLst>
                <a:ahLst/>
                <a:cxnLst/>
                <a:rect l="textAreaLeft" t="textAreaTop" r="textAreaRight" b="textAreaBottom"/>
                <a:pathLst>
                  <a:path w="4012" h="5829">
                    <a:moveTo>
                      <a:pt x="92" y="1"/>
                    </a:moveTo>
                    <a:lnTo>
                      <a:pt x="0" y="2693"/>
                    </a:lnTo>
                    <a:lnTo>
                      <a:pt x="399" y="5829"/>
                    </a:lnTo>
                    <a:cubicBezTo>
                      <a:pt x="4012" y="2899"/>
                      <a:pt x="1127" y="705"/>
                      <a:pt x="1127" y="705"/>
                    </a:cubicBezTo>
                    <a:lnTo>
                      <a:pt x="92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3" name="Google Shape;973;p30"/>
              <p:cNvSpPr/>
              <p:nvPr/>
            </p:nvSpPr>
            <p:spPr>
              <a:xfrm>
                <a:off x="6756480" y="1757520"/>
                <a:ext cx="253800" cy="372240"/>
              </a:xfrm>
              <a:custGeom>
                <a:avLst/>
                <a:gdLst>
                  <a:gd name="textAreaLeft" fmla="*/ 0 w 253800"/>
                  <a:gd name="textAreaRight" fmla="*/ 254160 w 253800"/>
                  <a:gd name="textAreaTop" fmla="*/ 0 h 372240"/>
                  <a:gd name="textAreaBottom" fmla="*/ 372600 h 372240"/>
                </a:gdLst>
                <a:ahLst/>
                <a:cxnLst/>
                <a:rect l="textAreaLeft" t="textAreaTop" r="textAreaRight" b="textAreaBottom"/>
                <a:pathLst>
                  <a:path w="7925" h="11614">
                    <a:moveTo>
                      <a:pt x="468" y="1"/>
                    </a:moveTo>
                    <a:cubicBezTo>
                      <a:pt x="468" y="1"/>
                      <a:pt x="212" y="2484"/>
                      <a:pt x="12" y="6115"/>
                    </a:cubicBezTo>
                    <a:cubicBezTo>
                      <a:pt x="2" y="6317"/>
                      <a:pt x="0" y="6521"/>
                      <a:pt x="27" y="6722"/>
                    </a:cubicBezTo>
                    <a:cubicBezTo>
                      <a:pt x="212" y="8123"/>
                      <a:pt x="1246" y="8462"/>
                      <a:pt x="2200" y="8462"/>
                    </a:cubicBezTo>
                    <a:cubicBezTo>
                      <a:pt x="3038" y="8462"/>
                      <a:pt x="3815" y="8200"/>
                      <a:pt x="3899" y="8166"/>
                    </a:cubicBezTo>
                    <a:lnTo>
                      <a:pt x="3899" y="8166"/>
                    </a:lnTo>
                    <a:lnTo>
                      <a:pt x="3853" y="9981"/>
                    </a:lnTo>
                    <a:cubicBezTo>
                      <a:pt x="4027" y="10452"/>
                      <a:pt x="4164" y="10862"/>
                      <a:pt x="4400" y="11347"/>
                    </a:cubicBezTo>
                    <a:cubicBezTo>
                      <a:pt x="4485" y="11521"/>
                      <a:pt x="4655" y="11614"/>
                      <a:pt x="4828" y="11614"/>
                    </a:cubicBezTo>
                    <a:cubicBezTo>
                      <a:pt x="4945" y="11614"/>
                      <a:pt x="5064" y="11571"/>
                      <a:pt x="5160" y="11480"/>
                    </a:cubicBezTo>
                    <a:cubicBezTo>
                      <a:pt x="5843" y="10833"/>
                      <a:pt x="6104" y="10153"/>
                      <a:pt x="6865" y="9322"/>
                    </a:cubicBezTo>
                    <a:lnTo>
                      <a:pt x="6865" y="5266"/>
                    </a:lnTo>
                    <a:cubicBezTo>
                      <a:pt x="7092" y="5069"/>
                      <a:pt x="7292" y="4843"/>
                      <a:pt x="7440" y="4654"/>
                    </a:cubicBezTo>
                    <a:cubicBezTo>
                      <a:pt x="7685" y="4345"/>
                      <a:pt x="7847" y="3974"/>
                      <a:pt x="7887" y="3582"/>
                    </a:cubicBezTo>
                    <a:cubicBezTo>
                      <a:pt x="7924" y="3227"/>
                      <a:pt x="7862" y="2855"/>
                      <a:pt x="7464" y="2790"/>
                    </a:cubicBezTo>
                    <a:cubicBezTo>
                      <a:pt x="7413" y="2782"/>
                      <a:pt x="7364" y="2778"/>
                      <a:pt x="7317" y="2778"/>
                    </a:cubicBezTo>
                    <a:cubicBezTo>
                      <a:pt x="6893" y="2778"/>
                      <a:pt x="6611" y="3099"/>
                      <a:pt x="6458" y="3347"/>
                    </a:cubicBezTo>
                    <a:lnTo>
                      <a:pt x="6606" y="253"/>
                    </a:lnTo>
                    <a:lnTo>
                      <a:pt x="468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4" name="Google Shape;974;p30"/>
              <p:cNvSpPr/>
              <p:nvPr/>
            </p:nvSpPr>
            <p:spPr>
              <a:xfrm>
                <a:off x="6972120" y="1859040"/>
                <a:ext cx="22680" cy="43560"/>
              </a:xfrm>
              <a:custGeom>
                <a:avLst/>
                <a:gdLst>
                  <a:gd name="textAreaLeft" fmla="*/ 0 w 22680"/>
                  <a:gd name="textAreaRight" fmla="*/ 23040 w 22680"/>
                  <a:gd name="textAreaTop" fmla="*/ 0 h 43560"/>
                  <a:gd name="textAreaBottom" fmla="*/ 43920 h 43560"/>
                </a:gdLst>
                <a:ahLst/>
                <a:cxnLst/>
                <a:rect l="textAreaLeft" t="textAreaTop" r="textAreaRight" b="textAreaBottom"/>
                <a:pathLst>
                  <a:path w="722" h="1374">
                    <a:moveTo>
                      <a:pt x="721" y="1"/>
                    </a:moveTo>
                    <a:cubicBezTo>
                      <a:pt x="721" y="1"/>
                      <a:pt x="1" y="179"/>
                      <a:pt x="25" y="1373"/>
                    </a:cubicBezTo>
                    <a:lnTo>
                      <a:pt x="721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960" bIns="21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5" name="Google Shape;975;p30"/>
              <p:cNvSpPr/>
              <p:nvPr/>
            </p:nvSpPr>
            <p:spPr>
              <a:xfrm>
                <a:off x="6972120" y="1859040"/>
                <a:ext cx="22680" cy="43560"/>
              </a:xfrm>
              <a:custGeom>
                <a:avLst/>
                <a:gdLst>
                  <a:gd name="textAreaLeft" fmla="*/ 0 w 22680"/>
                  <a:gd name="textAreaRight" fmla="*/ 23040 w 22680"/>
                  <a:gd name="textAreaTop" fmla="*/ 0 h 43560"/>
                  <a:gd name="textAreaBottom" fmla="*/ 43920 h 43560"/>
                </a:gdLst>
                <a:ahLst/>
                <a:cxnLst/>
                <a:rect l="textAreaLeft" t="textAreaTop" r="textAreaRight" b="textAreaBottom"/>
                <a:pathLst>
                  <a:path w="722" h="1374" fill="none">
                    <a:moveTo>
                      <a:pt x="721" y="1"/>
                    </a:moveTo>
                    <a:cubicBezTo>
                      <a:pt x="721" y="1"/>
                      <a:pt x="1" y="179"/>
                      <a:pt x="25" y="137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960" bIns="21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6" name="Google Shape;976;p30"/>
              <p:cNvSpPr/>
              <p:nvPr/>
            </p:nvSpPr>
            <p:spPr>
              <a:xfrm>
                <a:off x="6979320" y="1872720"/>
                <a:ext cx="15480" cy="25920"/>
              </a:xfrm>
              <a:custGeom>
                <a:avLst/>
                <a:gdLst>
                  <a:gd name="textAreaLeft" fmla="*/ 0 w 15480"/>
                  <a:gd name="textAreaRight" fmla="*/ 15840 w 15480"/>
                  <a:gd name="textAreaTop" fmla="*/ 0 h 25920"/>
                  <a:gd name="textAreaBottom" fmla="*/ 26280 h 25920"/>
                </a:gdLst>
                <a:ahLst/>
                <a:cxnLst/>
                <a:rect l="textAreaLeft" t="textAreaTop" r="textAreaRight" b="textAreaBottom"/>
                <a:pathLst>
                  <a:path w="493" h="820">
                    <a:moveTo>
                      <a:pt x="0" y="1"/>
                    </a:moveTo>
                    <a:lnTo>
                      <a:pt x="145" y="819"/>
                    </a:lnTo>
                    <a:cubicBezTo>
                      <a:pt x="493" y="168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960" bIns="12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7" name="Google Shape;977;p30"/>
              <p:cNvSpPr/>
              <p:nvPr/>
            </p:nvSpPr>
            <p:spPr>
              <a:xfrm>
                <a:off x="6979320" y="1872720"/>
                <a:ext cx="15480" cy="25920"/>
              </a:xfrm>
              <a:custGeom>
                <a:avLst/>
                <a:gdLst>
                  <a:gd name="textAreaLeft" fmla="*/ 0 w 15480"/>
                  <a:gd name="textAreaRight" fmla="*/ 15840 w 15480"/>
                  <a:gd name="textAreaTop" fmla="*/ 0 h 25920"/>
                  <a:gd name="textAreaBottom" fmla="*/ 26280 h 25920"/>
                </a:gdLst>
                <a:ahLst/>
                <a:cxnLst/>
                <a:rect l="textAreaLeft" t="textAreaTop" r="textAreaRight" b="textAreaBottom"/>
                <a:pathLst>
                  <a:path w="494" h="820" fill="none">
                    <a:moveTo>
                      <a:pt x="0" y="1"/>
                    </a:moveTo>
                    <a:cubicBezTo>
                      <a:pt x="0" y="1"/>
                      <a:pt x="493" y="168"/>
                      <a:pt x="145" y="81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960" bIns="12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8" name="Google Shape;978;p30"/>
              <p:cNvSpPr/>
              <p:nvPr/>
            </p:nvSpPr>
            <p:spPr>
              <a:xfrm>
                <a:off x="6843240" y="1855440"/>
                <a:ext cx="12600" cy="20880"/>
              </a:xfrm>
              <a:custGeom>
                <a:avLst/>
                <a:gdLst>
                  <a:gd name="textAreaLeft" fmla="*/ 0 w 12600"/>
                  <a:gd name="textAreaRight" fmla="*/ 12960 w 126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4" y="1"/>
                    </a:moveTo>
                    <a:cubicBezTo>
                      <a:pt x="93" y="1"/>
                      <a:pt x="1" y="148"/>
                      <a:pt x="1" y="332"/>
                    </a:cubicBezTo>
                    <a:cubicBezTo>
                      <a:pt x="1" y="515"/>
                      <a:pt x="93" y="663"/>
                      <a:pt x="204" y="663"/>
                    </a:cubicBezTo>
                    <a:cubicBezTo>
                      <a:pt x="317" y="663"/>
                      <a:pt x="409" y="515"/>
                      <a:pt x="409" y="332"/>
                    </a:cubicBezTo>
                    <a:cubicBezTo>
                      <a:pt x="409" y="148"/>
                      <a:pt x="317" y="1"/>
                      <a:pt x="2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9" name="Google Shape;979;p30"/>
              <p:cNvSpPr/>
              <p:nvPr/>
            </p:nvSpPr>
            <p:spPr>
              <a:xfrm>
                <a:off x="6771960" y="1855440"/>
                <a:ext cx="12600" cy="20880"/>
              </a:xfrm>
              <a:custGeom>
                <a:avLst/>
                <a:gdLst>
                  <a:gd name="textAreaLeft" fmla="*/ 0 w 12600"/>
                  <a:gd name="textAreaRight" fmla="*/ 12960 w 126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3" y="1"/>
                    </a:moveTo>
                    <a:cubicBezTo>
                      <a:pt x="92" y="1"/>
                      <a:pt x="0" y="148"/>
                      <a:pt x="0" y="332"/>
                    </a:cubicBezTo>
                    <a:cubicBezTo>
                      <a:pt x="0" y="515"/>
                      <a:pt x="92" y="663"/>
                      <a:pt x="203" y="663"/>
                    </a:cubicBezTo>
                    <a:cubicBezTo>
                      <a:pt x="316" y="663"/>
                      <a:pt x="408" y="515"/>
                      <a:pt x="408" y="332"/>
                    </a:cubicBezTo>
                    <a:cubicBezTo>
                      <a:pt x="408" y="148"/>
                      <a:pt x="316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0" name="Google Shape;980;p30"/>
              <p:cNvSpPr/>
              <p:nvPr/>
            </p:nvSpPr>
            <p:spPr>
              <a:xfrm>
                <a:off x="6782400" y="1894320"/>
                <a:ext cx="25200" cy="27720"/>
              </a:xfrm>
              <a:custGeom>
                <a:avLst/>
                <a:gdLst>
                  <a:gd name="textAreaLeft" fmla="*/ 0 w 25200"/>
                  <a:gd name="textAreaRight" fmla="*/ 25560 w 25200"/>
                  <a:gd name="textAreaTop" fmla="*/ 0 h 27720"/>
                  <a:gd name="textAreaBottom" fmla="*/ 28080 h 27720"/>
                </a:gdLst>
                <a:ahLst/>
                <a:cxnLst/>
                <a:rect l="textAreaLeft" t="textAreaTop" r="textAreaRight" b="textAreaBottom"/>
                <a:pathLst>
                  <a:path w="793" h="875" fill="none">
                    <a:moveTo>
                      <a:pt x="793" y="754"/>
                    </a:moveTo>
                    <a:cubicBezTo>
                      <a:pt x="793" y="754"/>
                      <a:pt x="1" y="875"/>
                      <a:pt x="62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040" bIns="14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1" name="Google Shape;981;p30"/>
              <p:cNvSpPr/>
              <p:nvPr/>
            </p:nvSpPr>
            <p:spPr>
              <a:xfrm>
                <a:off x="6836400" y="1841400"/>
                <a:ext cx="32040" cy="7560"/>
              </a:xfrm>
              <a:custGeom>
                <a:avLst/>
                <a:gdLst>
                  <a:gd name="textAreaLeft" fmla="*/ 0 w 32040"/>
                  <a:gd name="textAreaRight" fmla="*/ 32400 w 32040"/>
                  <a:gd name="textAreaTop" fmla="*/ 0 h 7560"/>
                  <a:gd name="textAreaBottom" fmla="*/ 7920 h 7560"/>
                </a:gdLst>
                <a:ahLst/>
                <a:cxnLst/>
                <a:rect l="textAreaLeft" t="textAreaTop" r="textAreaRight" b="textAreaBottom"/>
                <a:pathLst>
                  <a:path w="1012" h="251">
                    <a:moveTo>
                      <a:pt x="362" y="0"/>
                    </a:moveTo>
                    <a:cubicBezTo>
                      <a:pt x="237" y="0"/>
                      <a:pt x="113" y="24"/>
                      <a:pt x="3" y="75"/>
                    </a:cubicBezTo>
                    <a:lnTo>
                      <a:pt x="0" y="91"/>
                    </a:lnTo>
                    <a:lnTo>
                      <a:pt x="126" y="115"/>
                    </a:lnTo>
                    <a:cubicBezTo>
                      <a:pt x="334" y="152"/>
                      <a:pt x="546" y="187"/>
                      <a:pt x="755" y="217"/>
                    </a:cubicBezTo>
                    <a:cubicBezTo>
                      <a:pt x="819" y="225"/>
                      <a:pt x="945" y="242"/>
                      <a:pt x="1009" y="250"/>
                    </a:cubicBezTo>
                    <a:lnTo>
                      <a:pt x="1011" y="233"/>
                    </a:lnTo>
                    <a:cubicBezTo>
                      <a:pt x="974" y="197"/>
                      <a:pt x="936" y="171"/>
                      <a:pt x="896" y="145"/>
                    </a:cubicBezTo>
                    <a:cubicBezTo>
                      <a:pt x="742" y="54"/>
                      <a:pt x="550" y="0"/>
                      <a:pt x="3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2" name="Google Shape;982;p30"/>
              <p:cNvSpPr/>
              <p:nvPr/>
            </p:nvSpPr>
            <p:spPr>
              <a:xfrm>
                <a:off x="6762240" y="1841400"/>
                <a:ext cx="32040" cy="7560"/>
              </a:xfrm>
              <a:custGeom>
                <a:avLst/>
                <a:gdLst>
                  <a:gd name="textAreaLeft" fmla="*/ 0 w 32040"/>
                  <a:gd name="textAreaRight" fmla="*/ 32400 w 32040"/>
                  <a:gd name="textAreaTop" fmla="*/ 0 h 7560"/>
                  <a:gd name="textAreaBottom" fmla="*/ 7920 h 7560"/>
                </a:gdLst>
                <a:ahLst/>
                <a:cxnLst/>
                <a:rect l="textAreaLeft" t="textAreaTop" r="textAreaRight" b="textAreaBottom"/>
                <a:pathLst>
                  <a:path w="1012" h="250">
                    <a:moveTo>
                      <a:pt x="648" y="1"/>
                    </a:moveTo>
                    <a:cubicBezTo>
                      <a:pt x="413" y="1"/>
                      <a:pt x="169" y="77"/>
                      <a:pt x="0" y="233"/>
                    </a:cubicBezTo>
                    <a:lnTo>
                      <a:pt x="3" y="249"/>
                    </a:lnTo>
                    <a:lnTo>
                      <a:pt x="129" y="233"/>
                    </a:lnTo>
                    <a:cubicBezTo>
                      <a:pt x="339" y="206"/>
                      <a:pt x="552" y="172"/>
                      <a:pt x="761" y="136"/>
                    </a:cubicBezTo>
                    <a:cubicBezTo>
                      <a:pt x="823" y="126"/>
                      <a:pt x="949" y="102"/>
                      <a:pt x="1012" y="90"/>
                    </a:cubicBezTo>
                    <a:lnTo>
                      <a:pt x="1009" y="74"/>
                    </a:lnTo>
                    <a:cubicBezTo>
                      <a:pt x="963" y="50"/>
                      <a:pt x="917" y="37"/>
                      <a:pt x="872" y="25"/>
                    </a:cubicBezTo>
                    <a:cubicBezTo>
                      <a:pt x="800" y="9"/>
                      <a:pt x="725" y="1"/>
                      <a:pt x="6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3" name="Google Shape;983;p30"/>
              <p:cNvSpPr/>
              <p:nvPr/>
            </p:nvSpPr>
            <p:spPr>
              <a:xfrm>
                <a:off x="6881760" y="2005920"/>
                <a:ext cx="36000" cy="3744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37440"/>
                  <a:gd name="textAreaBottom" fmla="*/ 37800 h 37440"/>
                </a:gdLst>
                <a:ahLst/>
                <a:cxnLst/>
                <a:rect l="textAreaLeft" t="textAreaTop" r="textAreaRight" b="textAreaBottom"/>
                <a:pathLst>
                  <a:path w="1131" h="1183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375" y="210"/>
                      <a:pt x="0" y="363"/>
                      <a:pt x="0" y="363"/>
                    </a:cubicBezTo>
                    <a:lnTo>
                      <a:pt x="0" y="1183"/>
                    </a:lnTo>
                    <a:cubicBezTo>
                      <a:pt x="723" y="876"/>
                      <a:pt x="1131" y="0"/>
                      <a:pt x="11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720" bIns="18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4" name="Google Shape;984;p30"/>
              <p:cNvSpPr/>
              <p:nvPr/>
            </p:nvSpPr>
            <p:spPr>
              <a:xfrm>
                <a:off x="6831720" y="1933920"/>
                <a:ext cx="34200" cy="27000"/>
              </a:xfrm>
              <a:custGeom>
                <a:avLst/>
                <a:gdLst>
                  <a:gd name="textAreaLeft" fmla="*/ 0 w 34200"/>
                  <a:gd name="textAreaRight" fmla="*/ 34560 w 34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1079" h="857" fill="none">
                    <a:moveTo>
                      <a:pt x="0" y="508"/>
                    </a:moveTo>
                    <a:cubicBezTo>
                      <a:pt x="0" y="508"/>
                      <a:pt x="687" y="856"/>
                      <a:pt x="1078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5" name="Google Shape;985;p30"/>
              <p:cNvSpPr/>
              <p:nvPr/>
            </p:nvSpPr>
            <p:spPr>
              <a:xfrm>
                <a:off x="6755760" y="1671480"/>
                <a:ext cx="279360" cy="141120"/>
              </a:xfrm>
              <a:custGeom>
                <a:avLst/>
                <a:gdLst>
                  <a:gd name="textAreaLeft" fmla="*/ 0 w 279360"/>
                  <a:gd name="textAreaRight" fmla="*/ 279720 w 279360"/>
                  <a:gd name="textAreaTop" fmla="*/ 0 h 141120"/>
                  <a:gd name="textAreaBottom" fmla="*/ 141480 h 141120"/>
                </a:gdLst>
                <a:ahLst/>
                <a:cxnLst/>
                <a:rect l="textAreaLeft" t="textAreaTop" r="textAreaRight" b="textAreaBottom"/>
                <a:pathLst>
                  <a:path w="8721" h="4408">
                    <a:moveTo>
                      <a:pt x="3360" y="1"/>
                    </a:moveTo>
                    <a:cubicBezTo>
                      <a:pt x="2525" y="1"/>
                      <a:pt x="1727" y="182"/>
                      <a:pt x="1065" y="610"/>
                    </a:cubicBezTo>
                    <a:cubicBezTo>
                      <a:pt x="74" y="1250"/>
                      <a:pt x="1" y="2177"/>
                      <a:pt x="418" y="3196"/>
                    </a:cubicBezTo>
                    <a:lnTo>
                      <a:pt x="5716" y="3381"/>
                    </a:lnTo>
                    <a:cubicBezTo>
                      <a:pt x="5716" y="3381"/>
                      <a:pt x="8619" y="4406"/>
                      <a:pt x="8627" y="4408"/>
                    </a:cubicBezTo>
                    <a:cubicBezTo>
                      <a:pt x="8627" y="4408"/>
                      <a:pt x="8628" y="4408"/>
                      <a:pt x="8628" y="4408"/>
                    </a:cubicBezTo>
                    <a:cubicBezTo>
                      <a:pt x="8663" y="4408"/>
                      <a:pt x="8720" y="3188"/>
                      <a:pt x="8710" y="3080"/>
                    </a:cubicBezTo>
                    <a:cubicBezTo>
                      <a:pt x="8635" y="2365"/>
                      <a:pt x="8165" y="1730"/>
                      <a:pt x="7579" y="1338"/>
                    </a:cubicBezTo>
                    <a:cubicBezTo>
                      <a:pt x="6425" y="567"/>
                      <a:pt x="4835" y="1"/>
                      <a:pt x="33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0560" bIns="70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6" name="Google Shape;986;p30"/>
              <p:cNvSpPr/>
              <p:nvPr/>
            </p:nvSpPr>
            <p:spPr>
              <a:xfrm>
                <a:off x="6789240" y="1740960"/>
                <a:ext cx="189720" cy="135360"/>
              </a:xfrm>
              <a:custGeom>
                <a:avLst/>
                <a:gdLst>
                  <a:gd name="textAreaLeft" fmla="*/ 0 w 189720"/>
                  <a:gd name="textAreaRight" fmla="*/ 190080 w 189720"/>
                  <a:gd name="textAreaTop" fmla="*/ 0 h 135360"/>
                  <a:gd name="textAreaBottom" fmla="*/ 135720 h 135360"/>
                </a:gdLst>
                <a:ahLst/>
                <a:cxnLst/>
                <a:rect l="textAreaLeft" t="textAreaTop" r="textAreaRight" b="textAreaBottom"/>
                <a:pathLst>
                  <a:path w="5928" h="4232">
                    <a:moveTo>
                      <a:pt x="579" y="1"/>
                    </a:moveTo>
                    <a:lnTo>
                      <a:pt x="579" y="1"/>
                    </a:lnTo>
                    <a:cubicBezTo>
                      <a:pt x="1" y="2481"/>
                      <a:pt x="5555" y="4232"/>
                      <a:pt x="5555" y="4232"/>
                    </a:cubicBezTo>
                    <a:lnTo>
                      <a:pt x="5927" y="511"/>
                    </a:lnTo>
                    <a:lnTo>
                      <a:pt x="579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7680" bIns="67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7" name="Google Shape;987;p30"/>
              <p:cNvSpPr/>
              <p:nvPr/>
            </p:nvSpPr>
            <p:spPr>
              <a:xfrm>
                <a:off x="6760440" y="1733760"/>
                <a:ext cx="57240" cy="7776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77760"/>
                  <a:gd name="textAreaBottom" fmla="*/ 78120 h 77760"/>
                </a:gdLst>
                <a:ahLst/>
                <a:cxnLst/>
                <a:rect l="textAreaLeft" t="textAreaTop" r="textAreaRight" b="textAreaBottom"/>
                <a:pathLst>
                  <a:path w="1797" h="2433">
                    <a:moveTo>
                      <a:pt x="39" y="1"/>
                    </a:moveTo>
                    <a:lnTo>
                      <a:pt x="0" y="1207"/>
                    </a:lnTo>
                    <a:lnTo>
                      <a:pt x="0" y="2432"/>
                    </a:lnTo>
                    <a:cubicBezTo>
                      <a:pt x="1148" y="2112"/>
                      <a:pt x="1797" y="841"/>
                      <a:pt x="1797" y="841"/>
                    </a:cubicBezTo>
                    <a:lnTo>
                      <a:pt x="39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8880" bIns="388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8" name="Google Shape;988;p30"/>
              <p:cNvSpPr/>
              <p:nvPr/>
            </p:nvSpPr>
            <p:spPr>
              <a:xfrm>
                <a:off x="6309720" y="2323440"/>
                <a:ext cx="941040" cy="636480"/>
              </a:xfrm>
              <a:custGeom>
                <a:avLst/>
                <a:gdLst>
                  <a:gd name="textAreaLeft" fmla="*/ 0 w 941040"/>
                  <a:gd name="textAreaRight" fmla="*/ 941400 w 941040"/>
                  <a:gd name="textAreaTop" fmla="*/ 0 h 636480"/>
                  <a:gd name="textAreaBottom" fmla="*/ 636840 h 636480"/>
                </a:gdLst>
                <a:ahLst/>
                <a:cxnLst/>
                <a:rect l="textAreaLeft" t="textAreaTop" r="textAreaRight" b="textAreaBottom"/>
                <a:pathLst>
                  <a:path w="29354" h="19858">
                    <a:moveTo>
                      <a:pt x="29316" y="0"/>
                    </a:moveTo>
                    <a:cubicBezTo>
                      <a:pt x="29035" y="0"/>
                      <a:pt x="23425" y="2344"/>
                      <a:pt x="23425" y="2344"/>
                    </a:cubicBezTo>
                    <a:lnTo>
                      <a:pt x="23277" y="11914"/>
                    </a:lnTo>
                    <a:cubicBezTo>
                      <a:pt x="23233" y="12122"/>
                      <a:pt x="23083" y="12292"/>
                      <a:pt x="22881" y="12360"/>
                    </a:cubicBezTo>
                    <a:cubicBezTo>
                      <a:pt x="22877" y="12361"/>
                      <a:pt x="22873" y="12361"/>
                      <a:pt x="22869" y="12363"/>
                    </a:cubicBezTo>
                    <a:cubicBezTo>
                      <a:pt x="20289" y="13300"/>
                      <a:pt x="17768" y="14211"/>
                      <a:pt x="15052" y="14704"/>
                    </a:cubicBezTo>
                    <a:cubicBezTo>
                      <a:pt x="12410" y="15182"/>
                      <a:pt x="9925" y="15404"/>
                      <a:pt x="7087" y="15869"/>
                    </a:cubicBezTo>
                    <a:cubicBezTo>
                      <a:pt x="6299" y="15997"/>
                      <a:pt x="5051" y="16099"/>
                      <a:pt x="4282" y="16319"/>
                    </a:cubicBezTo>
                    <a:cubicBezTo>
                      <a:pt x="4022" y="16393"/>
                      <a:pt x="3769" y="16483"/>
                      <a:pt x="3525" y="16586"/>
                    </a:cubicBezTo>
                    <a:lnTo>
                      <a:pt x="3525" y="16587"/>
                    </a:lnTo>
                    <a:cubicBezTo>
                      <a:pt x="2778" y="16902"/>
                      <a:pt x="2098" y="17343"/>
                      <a:pt x="1450" y="17849"/>
                    </a:cubicBezTo>
                    <a:cubicBezTo>
                      <a:pt x="1086" y="18135"/>
                      <a:pt x="725" y="18437"/>
                      <a:pt x="421" y="18787"/>
                    </a:cubicBezTo>
                    <a:cubicBezTo>
                      <a:pt x="290" y="18939"/>
                      <a:pt x="1" y="19250"/>
                      <a:pt x="107" y="19477"/>
                    </a:cubicBezTo>
                    <a:cubicBezTo>
                      <a:pt x="202" y="19680"/>
                      <a:pt x="364" y="19739"/>
                      <a:pt x="520" y="19739"/>
                    </a:cubicBezTo>
                    <a:cubicBezTo>
                      <a:pt x="738" y="19739"/>
                      <a:pt x="945" y="19623"/>
                      <a:pt x="945" y="19623"/>
                    </a:cubicBezTo>
                    <a:cubicBezTo>
                      <a:pt x="1017" y="19801"/>
                      <a:pt x="1150" y="19858"/>
                      <a:pt x="1293" y="19858"/>
                    </a:cubicBezTo>
                    <a:cubicBezTo>
                      <a:pt x="1551" y="19858"/>
                      <a:pt x="1840" y="19668"/>
                      <a:pt x="1840" y="19668"/>
                    </a:cubicBezTo>
                    <a:cubicBezTo>
                      <a:pt x="1840" y="19668"/>
                      <a:pt x="1994" y="19843"/>
                      <a:pt x="2173" y="19843"/>
                    </a:cubicBezTo>
                    <a:cubicBezTo>
                      <a:pt x="2216" y="19843"/>
                      <a:pt x="2260" y="19833"/>
                      <a:pt x="2303" y="19808"/>
                    </a:cubicBezTo>
                    <a:cubicBezTo>
                      <a:pt x="2819" y="19520"/>
                      <a:pt x="3316" y="19276"/>
                      <a:pt x="3813" y="19166"/>
                    </a:cubicBezTo>
                    <a:cubicBezTo>
                      <a:pt x="3946" y="19137"/>
                      <a:pt x="4069" y="19124"/>
                      <a:pt x="4184" y="19124"/>
                    </a:cubicBezTo>
                    <a:cubicBezTo>
                      <a:pt x="4605" y="19124"/>
                      <a:pt x="4934" y="19297"/>
                      <a:pt x="5370" y="19482"/>
                    </a:cubicBezTo>
                    <a:cubicBezTo>
                      <a:pt x="5704" y="19623"/>
                      <a:pt x="6064" y="19682"/>
                      <a:pt x="6426" y="19682"/>
                    </a:cubicBezTo>
                    <a:cubicBezTo>
                      <a:pt x="6666" y="19682"/>
                      <a:pt x="6907" y="19656"/>
                      <a:pt x="7143" y="19611"/>
                    </a:cubicBezTo>
                    <a:cubicBezTo>
                      <a:pt x="7504" y="19542"/>
                      <a:pt x="7858" y="19429"/>
                      <a:pt x="8203" y="19302"/>
                    </a:cubicBezTo>
                    <a:cubicBezTo>
                      <a:pt x="8491" y="19194"/>
                      <a:pt x="8755" y="19039"/>
                      <a:pt x="9057" y="19039"/>
                    </a:cubicBezTo>
                    <a:cubicBezTo>
                      <a:pt x="9083" y="19039"/>
                      <a:pt x="9110" y="19040"/>
                      <a:pt x="9136" y="19043"/>
                    </a:cubicBezTo>
                    <a:cubicBezTo>
                      <a:pt x="10678" y="19179"/>
                      <a:pt x="12202" y="19456"/>
                      <a:pt x="13748" y="19558"/>
                    </a:cubicBezTo>
                    <a:cubicBezTo>
                      <a:pt x="14377" y="19600"/>
                      <a:pt x="15007" y="19623"/>
                      <a:pt x="15637" y="19623"/>
                    </a:cubicBezTo>
                    <a:cubicBezTo>
                      <a:pt x="16555" y="19623"/>
                      <a:pt x="17473" y="19575"/>
                      <a:pt x="18386" y="19469"/>
                    </a:cubicBezTo>
                    <a:cubicBezTo>
                      <a:pt x="20262" y="19254"/>
                      <a:pt x="22136" y="18995"/>
                      <a:pt x="23988" y="18627"/>
                    </a:cubicBezTo>
                    <a:cubicBezTo>
                      <a:pt x="25289" y="18369"/>
                      <a:pt x="26181" y="18090"/>
                      <a:pt x="27350" y="17435"/>
                    </a:cubicBezTo>
                    <a:cubicBezTo>
                      <a:pt x="28663" y="16700"/>
                      <a:pt x="29137" y="15675"/>
                      <a:pt x="29236" y="14228"/>
                    </a:cubicBezTo>
                    <a:cubicBezTo>
                      <a:pt x="29275" y="13654"/>
                      <a:pt x="29305" y="13080"/>
                      <a:pt x="29323" y="12505"/>
                    </a:cubicBezTo>
                    <a:cubicBezTo>
                      <a:pt x="29352" y="11592"/>
                      <a:pt x="29354" y="919"/>
                      <a:pt x="29327" y="5"/>
                    </a:cubicBezTo>
                    <a:cubicBezTo>
                      <a:pt x="29327" y="2"/>
                      <a:pt x="29323" y="0"/>
                      <a:pt x="2931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9" name="Google Shape;989;p30"/>
              <p:cNvSpPr/>
              <p:nvPr/>
            </p:nvSpPr>
            <p:spPr>
              <a:xfrm>
                <a:off x="6364440" y="2902680"/>
                <a:ext cx="69480" cy="514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1480"/>
                  <a:gd name="textAreaBottom" fmla="*/ 51840 h 51480"/>
                </a:gdLst>
                <a:ahLst/>
                <a:cxnLst/>
                <a:rect l="textAreaLeft" t="textAreaTop" r="textAreaRight" b="textAreaBottom"/>
                <a:pathLst>
                  <a:path w="2177" h="1612">
                    <a:moveTo>
                      <a:pt x="2177" y="1"/>
                    </a:moveTo>
                    <a:lnTo>
                      <a:pt x="2177" y="1"/>
                    </a:lnTo>
                    <a:cubicBezTo>
                      <a:pt x="1434" y="284"/>
                      <a:pt x="613" y="570"/>
                      <a:pt x="106" y="1219"/>
                    </a:cubicBezTo>
                    <a:cubicBezTo>
                      <a:pt x="0" y="1356"/>
                      <a:pt x="45" y="1475"/>
                      <a:pt x="130" y="1611"/>
                    </a:cubicBezTo>
                    <a:lnTo>
                      <a:pt x="2177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920" bIns="25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0" name="Google Shape;990;p30"/>
              <p:cNvSpPr/>
              <p:nvPr/>
            </p:nvSpPr>
            <p:spPr>
              <a:xfrm>
                <a:off x="6364440" y="2902680"/>
                <a:ext cx="69480" cy="514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1480"/>
                  <a:gd name="textAreaBottom" fmla="*/ 51840 h 51480"/>
                </a:gdLst>
                <a:ahLst/>
                <a:cxnLst/>
                <a:rect l="textAreaLeft" t="textAreaTop" r="textAreaRight" b="textAreaBottom"/>
                <a:pathLst>
                  <a:path w="2177" h="1612" fill="none">
                    <a:moveTo>
                      <a:pt x="2177" y="1"/>
                    </a:moveTo>
                    <a:cubicBezTo>
                      <a:pt x="1434" y="284"/>
                      <a:pt x="613" y="570"/>
                      <a:pt x="106" y="1219"/>
                    </a:cubicBezTo>
                    <a:cubicBezTo>
                      <a:pt x="0" y="1356"/>
                      <a:pt x="45" y="1475"/>
                      <a:pt x="130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920" bIns="25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1" name="Google Shape;991;p30"/>
              <p:cNvSpPr/>
              <p:nvPr/>
            </p:nvSpPr>
            <p:spPr>
              <a:xfrm>
                <a:off x="6336720" y="2883960"/>
                <a:ext cx="77040" cy="68760"/>
              </a:xfrm>
              <a:custGeom>
                <a:avLst/>
                <a:gdLst>
                  <a:gd name="textAreaLeft" fmla="*/ 0 w 77040"/>
                  <a:gd name="textAreaRight" fmla="*/ 77400 w 77040"/>
                  <a:gd name="textAreaTop" fmla="*/ 0 h 68760"/>
                  <a:gd name="textAreaBottom" fmla="*/ 69120 h 68760"/>
                </a:gdLst>
                <a:ahLst/>
                <a:cxnLst/>
                <a:rect l="textAreaLeft" t="textAreaTop" r="textAreaRight" b="textAreaBottom"/>
                <a:pathLst>
                  <a:path w="2412" h="2150">
                    <a:moveTo>
                      <a:pt x="2411" y="1"/>
                    </a:moveTo>
                    <a:cubicBezTo>
                      <a:pt x="2411" y="1"/>
                      <a:pt x="987" y="584"/>
                      <a:pt x="212" y="1573"/>
                    </a:cubicBezTo>
                    <a:cubicBezTo>
                      <a:pt x="1" y="1841"/>
                      <a:pt x="104" y="2149"/>
                      <a:pt x="104" y="2149"/>
                    </a:cubicBezTo>
                    <a:lnTo>
                      <a:pt x="2411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560" bIns="34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2" name="Google Shape;992;p30"/>
              <p:cNvSpPr/>
              <p:nvPr/>
            </p:nvSpPr>
            <p:spPr>
              <a:xfrm>
                <a:off x="6336720" y="2883960"/>
                <a:ext cx="77040" cy="68760"/>
              </a:xfrm>
              <a:custGeom>
                <a:avLst/>
                <a:gdLst>
                  <a:gd name="textAreaLeft" fmla="*/ 0 w 77040"/>
                  <a:gd name="textAreaRight" fmla="*/ 77400 w 77040"/>
                  <a:gd name="textAreaTop" fmla="*/ 0 h 68760"/>
                  <a:gd name="textAreaBottom" fmla="*/ 69120 h 68760"/>
                </a:gdLst>
                <a:ahLst/>
                <a:cxnLst/>
                <a:rect l="textAreaLeft" t="textAreaTop" r="textAreaRight" b="textAreaBottom"/>
                <a:pathLst>
                  <a:path w="2412" h="2150" fill="none">
                    <a:moveTo>
                      <a:pt x="104" y="2149"/>
                    </a:moveTo>
                    <a:cubicBezTo>
                      <a:pt x="104" y="2149"/>
                      <a:pt x="1" y="1841"/>
                      <a:pt x="212" y="1573"/>
                    </a:cubicBezTo>
                    <a:cubicBezTo>
                      <a:pt x="987" y="584"/>
                      <a:pt x="2411" y="1"/>
                      <a:pt x="241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560" bIns="34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3" name="Google Shape;993;p30"/>
              <p:cNvSpPr/>
              <p:nvPr/>
            </p:nvSpPr>
            <p:spPr>
              <a:xfrm>
                <a:off x="7057080" y="2705760"/>
                <a:ext cx="89280" cy="18000"/>
              </a:xfrm>
              <a:custGeom>
                <a:avLst/>
                <a:gdLst>
                  <a:gd name="textAreaLeft" fmla="*/ 0 w 89280"/>
                  <a:gd name="textAreaRight" fmla="*/ 89640 w 892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2791" h="574" fill="none">
                    <a:moveTo>
                      <a:pt x="0" y="1"/>
                    </a:moveTo>
                    <a:cubicBezTo>
                      <a:pt x="0" y="1"/>
                      <a:pt x="1926" y="29"/>
                      <a:pt x="2791" y="574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904" name="PlaceHolder 2"/>
          <p:cNvSpPr>
            <a:spLocks noGrp="1"/>
          </p:cNvSpPr>
          <p:nvPr>
            <p:ph type="subTitle"/>
          </p:nvPr>
        </p:nvSpPr>
        <p:spPr>
          <a:xfrm>
            <a:off x="916200" y="2754717"/>
            <a:ext cx="4759200" cy="635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1600" b="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Nama: Michael Roja Ginting</a:t>
            </a: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1600" b="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Nim: 2024340250002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8" name="Google Shape;1111;p34"/>
          <p:cNvCxnSpPr/>
          <p:nvPr/>
        </p:nvCxnSpPr>
        <p:spPr>
          <a:xfrm>
            <a:off x="721800" y="4603680"/>
            <a:ext cx="7709400" cy="360"/>
          </a:xfrm>
          <a:prstGeom prst="straightConnector1">
            <a:avLst/>
          </a:prstGeom>
          <a:ln w="9525">
            <a:solidFill>
              <a:srgbClr val="000000"/>
            </a:solidFill>
            <a:round/>
          </a:ln>
        </p:spPr>
      </p:cxnSp>
      <p:grpSp>
        <p:nvGrpSpPr>
          <p:cNvPr id="1089" name="Google Shape;1112;p34"/>
          <p:cNvGrpSpPr/>
          <p:nvPr/>
        </p:nvGrpSpPr>
        <p:grpSpPr>
          <a:xfrm>
            <a:off x="5523120" y="1832760"/>
            <a:ext cx="4159440" cy="3081960"/>
            <a:chOff x="5523120" y="1832760"/>
            <a:chExt cx="4159440" cy="3081960"/>
          </a:xfrm>
        </p:grpSpPr>
        <p:grpSp>
          <p:nvGrpSpPr>
            <p:cNvPr id="1090" name="Google Shape;1113;p34"/>
            <p:cNvGrpSpPr/>
            <p:nvPr/>
          </p:nvGrpSpPr>
          <p:grpSpPr>
            <a:xfrm>
              <a:off x="6138720" y="1832760"/>
              <a:ext cx="2441160" cy="3075840"/>
              <a:chOff x="6138720" y="1832760"/>
              <a:chExt cx="2441160" cy="3075840"/>
            </a:xfrm>
          </p:grpSpPr>
          <p:sp>
            <p:nvSpPr>
              <p:cNvPr id="1091" name="Google Shape;1114;p34"/>
              <p:cNvSpPr/>
              <p:nvPr/>
            </p:nvSpPr>
            <p:spPr>
              <a:xfrm flipH="1">
                <a:off x="7651440" y="3832200"/>
                <a:ext cx="509760" cy="114480"/>
              </a:xfrm>
              <a:custGeom>
                <a:avLst/>
                <a:gdLst>
                  <a:gd name="textAreaLeft" fmla="*/ 360 w 509760"/>
                  <a:gd name="textAreaRight" fmla="*/ 510480 w 509760"/>
                  <a:gd name="textAreaTop" fmla="*/ 0 h 114480"/>
                  <a:gd name="textAreaBottom" fmla="*/ 114840 h 114480"/>
                </a:gdLst>
                <a:ahLst/>
                <a:cxnLst/>
                <a:rect l="textAreaLeft" t="textAreaTop" r="textAreaRight" b="textAreaBottom"/>
                <a:pathLst>
                  <a:path w="15164" h="3418">
                    <a:moveTo>
                      <a:pt x="35" y="0"/>
                    </a:moveTo>
                    <a:cubicBezTo>
                      <a:pt x="15" y="0"/>
                      <a:pt x="1" y="16"/>
                      <a:pt x="1" y="35"/>
                    </a:cubicBezTo>
                    <a:lnTo>
                      <a:pt x="1" y="3383"/>
                    </a:lnTo>
                    <a:cubicBezTo>
                      <a:pt x="1" y="3403"/>
                      <a:pt x="15" y="3418"/>
                      <a:pt x="35" y="3418"/>
                    </a:cubicBezTo>
                    <a:lnTo>
                      <a:pt x="15129" y="3418"/>
                    </a:lnTo>
                    <a:cubicBezTo>
                      <a:pt x="15148" y="3418"/>
                      <a:pt x="15164" y="3403"/>
                      <a:pt x="15164" y="3383"/>
                    </a:cubicBezTo>
                    <a:lnTo>
                      <a:pt x="15164" y="35"/>
                    </a:lnTo>
                    <a:cubicBezTo>
                      <a:pt x="15164" y="16"/>
                      <a:pt x="15148" y="0"/>
                      <a:pt x="151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7240" bIns="572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2" name="Google Shape;1115;p34"/>
              <p:cNvSpPr/>
              <p:nvPr/>
            </p:nvSpPr>
            <p:spPr>
              <a:xfrm flipH="1">
                <a:off x="7854480" y="3947400"/>
                <a:ext cx="103680" cy="862560"/>
              </a:xfrm>
              <a:custGeom>
                <a:avLst/>
                <a:gdLst>
                  <a:gd name="textAreaLeft" fmla="*/ 360 w 103680"/>
                  <a:gd name="textAreaRight" fmla="*/ 104400 w 103680"/>
                  <a:gd name="textAreaTop" fmla="*/ 0 h 862560"/>
                  <a:gd name="textAreaBottom" fmla="*/ 862920 h 862560"/>
                </a:gdLst>
                <a:ahLst/>
                <a:cxnLst/>
                <a:rect l="textAreaLeft" t="textAreaTop" r="textAreaRight" b="textAreaBottom"/>
                <a:pathLst>
                  <a:path w="3090" h="25654">
                    <a:moveTo>
                      <a:pt x="1" y="1"/>
                    </a:moveTo>
                    <a:lnTo>
                      <a:pt x="1" y="25653"/>
                    </a:lnTo>
                    <a:lnTo>
                      <a:pt x="3090" y="25653"/>
                    </a:lnTo>
                    <a:lnTo>
                      <a:pt x="3090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3" name="Google Shape;1116;p34"/>
              <p:cNvSpPr/>
              <p:nvPr/>
            </p:nvSpPr>
            <p:spPr>
              <a:xfrm flipH="1">
                <a:off x="7578720" y="4809960"/>
                <a:ext cx="655200" cy="98640"/>
              </a:xfrm>
              <a:custGeom>
                <a:avLst/>
                <a:gdLst>
                  <a:gd name="textAreaLeft" fmla="*/ 360 w 655200"/>
                  <a:gd name="textAreaRight" fmla="*/ 655920 w 655200"/>
                  <a:gd name="textAreaTop" fmla="*/ 0 h 98640"/>
                  <a:gd name="textAreaBottom" fmla="*/ 99000 h 98640"/>
                </a:gdLst>
                <a:ahLst/>
                <a:cxnLst/>
                <a:rect l="textAreaLeft" t="textAreaTop" r="textAreaRight" b="textAreaBottom"/>
                <a:pathLst>
                  <a:path w="19489" h="2941">
                    <a:moveTo>
                      <a:pt x="1296" y="0"/>
                    </a:moveTo>
                    <a:cubicBezTo>
                      <a:pt x="584" y="0"/>
                      <a:pt x="1" y="582"/>
                      <a:pt x="1" y="1295"/>
                    </a:cubicBezTo>
                    <a:lnTo>
                      <a:pt x="1" y="2941"/>
                    </a:lnTo>
                    <a:lnTo>
                      <a:pt x="19489" y="2941"/>
                    </a:lnTo>
                    <a:lnTo>
                      <a:pt x="19489" y="1295"/>
                    </a:lnTo>
                    <a:cubicBezTo>
                      <a:pt x="19489" y="582"/>
                      <a:pt x="18907" y="0"/>
                      <a:pt x="18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9320" bIns="49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4" name="Google Shape;1117;p34"/>
              <p:cNvSpPr/>
              <p:nvPr/>
            </p:nvSpPr>
            <p:spPr>
              <a:xfrm flipH="1">
                <a:off x="7322760" y="2841840"/>
                <a:ext cx="1256760" cy="990000"/>
              </a:xfrm>
              <a:custGeom>
                <a:avLst/>
                <a:gdLst>
                  <a:gd name="textAreaLeft" fmla="*/ -360 w 1256760"/>
                  <a:gd name="textAreaRight" fmla="*/ 1256760 w 1256760"/>
                  <a:gd name="textAreaTop" fmla="*/ 0 h 990000"/>
                  <a:gd name="textAreaBottom" fmla="*/ 990360 h 990000"/>
                </a:gdLst>
                <a:ahLst/>
                <a:cxnLst/>
                <a:rect l="textAreaLeft" t="textAreaTop" r="textAreaRight" b="textAreaBottom"/>
                <a:pathLst>
                  <a:path w="37373" h="29445">
                    <a:moveTo>
                      <a:pt x="12968" y="1"/>
                    </a:moveTo>
                    <a:cubicBezTo>
                      <a:pt x="12232" y="1"/>
                      <a:pt x="11442" y="13"/>
                      <a:pt x="10595" y="13"/>
                    </a:cubicBezTo>
                    <a:lnTo>
                      <a:pt x="10595" y="14"/>
                    </a:lnTo>
                    <a:lnTo>
                      <a:pt x="2399" y="14"/>
                    </a:lnTo>
                    <a:cubicBezTo>
                      <a:pt x="1074" y="14"/>
                      <a:pt x="0" y="1088"/>
                      <a:pt x="0" y="2412"/>
                    </a:cubicBezTo>
                    <a:lnTo>
                      <a:pt x="0" y="12004"/>
                    </a:lnTo>
                    <a:cubicBezTo>
                      <a:pt x="0" y="21636"/>
                      <a:pt x="672" y="29444"/>
                      <a:pt x="10304" y="29444"/>
                    </a:cubicBezTo>
                    <a:lnTo>
                      <a:pt x="35773" y="29444"/>
                    </a:lnTo>
                    <a:cubicBezTo>
                      <a:pt x="36688" y="29444"/>
                      <a:pt x="37372" y="28596"/>
                      <a:pt x="37173" y="27701"/>
                    </a:cubicBezTo>
                    <a:cubicBezTo>
                      <a:pt x="36466" y="24528"/>
                      <a:pt x="34296" y="18107"/>
                      <a:pt x="28299" y="17832"/>
                    </a:cubicBezTo>
                    <a:lnTo>
                      <a:pt x="28299" y="17823"/>
                    </a:lnTo>
                    <a:lnTo>
                      <a:pt x="23424" y="17823"/>
                    </a:lnTo>
                    <a:cubicBezTo>
                      <a:pt x="19226" y="17823"/>
                      <a:pt x="21833" y="9436"/>
                      <a:pt x="20800" y="5368"/>
                    </a:cubicBezTo>
                    <a:cubicBezTo>
                      <a:pt x="19530" y="377"/>
                      <a:pt x="17116" y="1"/>
                      <a:pt x="129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5" name="Google Shape;1118;p34"/>
              <p:cNvSpPr/>
              <p:nvPr/>
            </p:nvSpPr>
            <p:spPr>
              <a:xfrm flipH="1">
                <a:off x="7996680" y="3843000"/>
                <a:ext cx="55440" cy="93240"/>
              </a:xfrm>
              <a:custGeom>
                <a:avLst/>
                <a:gdLst>
                  <a:gd name="textAreaLeft" fmla="*/ 360 w 55440"/>
                  <a:gd name="textAreaRight" fmla="*/ 56160 w 55440"/>
                  <a:gd name="textAreaTop" fmla="*/ 0 h 93240"/>
                  <a:gd name="textAreaBottom" fmla="*/ 93600 h 93240"/>
                </a:gdLst>
                <a:ahLst/>
                <a:cxnLst/>
                <a:rect l="textAreaLeft" t="textAreaTop" r="textAreaRight" b="textAreaBottom"/>
                <a:pathLst>
                  <a:path w="1657" h="2778">
                    <a:moveTo>
                      <a:pt x="1" y="0"/>
                    </a:moveTo>
                    <a:lnTo>
                      <a:pt x="1" y="2778"/>
                    </a:lnTo>
                    <a:lnTo>
                      <a:pt x="1656" y="2778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6800" bIns="46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6" name="Google Shape;1119;p34"/>
              <p:cNvSpPr/>
              <p:nvPr/>
            </p:nvSpPr>
            <p:spPr>
              <a:xfrm flipH="1">
                <a:off x="7960680" y="3843000"/>
                <a:ext cx="18720" cy="93240"/>
              </a:xfrm>
              <a:custGeom>
                <a:avLst/>
                <a:gdLst>
                  <a:gd name="textAreaLeft" fmla="*/ 360 w 18720"/>
                  <a:gd name="textAreaRight" fmla="*/ 19440 w 18720"/>
                  <a:gd name="textAreaTop" fmla="*/ 0 h 93240"/>
                  <a:gd name="textAreaBottom" fmla="*/ 93600 h 93240"/>
                </a:gdLst>
                <a:ahLst/>
                <a:cxnLst/>
                <a:rect l="textAreaLeft" t="textAreaTop" r="textAreaRight" b="textAreaBottom"/>
                <a:pathLst>
                  <a:path w="562" h="2778">
                    <a:moveTo>
                      <a:pt x="0" y="0"/>
                    </a:moveTo>
                    <a:lnTo>
                      <a:pt x="0" y="2778"/>
                    </a:lnTo>
                    <a:lnTo>
                      <a:pt x="561" y="2778"/>
                    </a:lnTo>
                    <a:lnTo>
                      <a:pt x="56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6800" bIns="46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7" name="Google Shape;1120;p34"/>
              <p:cNvSpPr/>
              <p:nvPr/>
            </p:nvSpPr>
            <p:spPr>
              <a:xfrm flipH="1">
                <a:off x="7996680" y="4822200"/>
                <a:ext cx="55440" cy="73800"/>
              </a:xfrm>
              <a:custGeom>
                <a:avLst/>
                <a:gdLst>
                  <a:gd name="textAreaLeft" fmla="*/ 360 w 55440"/>
                  <a:gd name="textAreaRight" fmla="*/ 56160 w 55440"/>
                  <a:gd name="textAreaTop" fmla="*/ 0 h 73800"/>
                  <a:gd name="textAreaBottom" fmla="*/ 74160 h 73800"/>
                </a:gdLst>
                <a:ahLst/>
                <a:cxnLst/>
                <a:rect l="textAreaLeft" t="textAreaTop" r="textAreaRight" b="textAreaBottom"/>
                <a:pathLst>
                  <a:path w="1657" h="2205">
                    <a:moveTo>
                      <a:pt x="1" y="0"/>
                    </a:moveTo>
                    <a:lnTo>
                      <a:pt x="1" y="2205"/>
                    </a:lnTo>
                    <a:lnTo>
                      <a:pt x="1656" y="2205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080" bIns="370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8" name="Google Shape;1121;p34"/>
              <p:cNvSpPr/>
              <p:nvPr/>
            </p:nvSpPr>
            <p:spPr>
              <a:xfrm flipH="1">
                <a:off x="7960680" y="4822200"/>
                <a:ext cx="18720" cy="73800"/>
              </a:xfrm>
              <a:custGeom>
                <a:avLst/>
                <a:gdLst>
                  <a:gd name="textAreaLeft" fmla="*/ 360 w 18720"/>
                  <a:gd name="textAreaRight" fmla="*/ 19440 w 18720"/>
                  <a:gd name="textAreaTop" fmla="*/ 0 h 73800"/>
                  <a:gd name="textAreaBottom" fmla="*/ 74160 h 73800"/>
                </a:gdLst>
                <a:ahLst/>
                <a:cxnLst/>
                <a:rect l="textAreaLeft" t="textAreaTop" r="textAreaRight" b="textAreaBottom"/>
                <a:pathLst>
                  <a:path w="562" h="2205">
                    <a:moveTo>
                      <a:pt x="0" y="0"/>
                    </a:moveTo>
                    <a:lnTo>
                      <a:pt x="0" y="2205"/>
                    </a:lnTo>
                    <a:lnTo>
                      <a:pt x="561" y="2205"/>
                    </a:lnTo>
                    <a:lnTo>
                      <a:pt x="56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080" bIns="370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9" name="Google Shape;1122;p34"/>
              <p:cNvSpPr/>
              <p:nvPr/>
            </p:nvSpPr>
            <p:spPr>
              <a:xfrm flipH="1">
                <a:off x="7435080" y="2858040"/>
                <a:ext cx="1068840" cy="900720"/>
              </a:xfrm>
              <a:custGeom>
                <a:avLst/>
                <a:gdLst>
                  <a:gd name="textAreaLeft" fmla="*/ -360 w 1068840"/>
                  <a:gd name="textAreaRight" fmla="*/ 1068840 w 1068840"/>
                  <a:gd name="textAreaTop" fmla="*/ 0 h 900720"/>
                  <a:gd name="textAreaBottom" fmla="*/ 901080 h 900720"/>
                </a:gdLst>
                <a:ahLst/>
                <a:cxnLst/>
                <a:rect l="textAreaLeft" t="textAreaTop" r="textAreaRight" b="textAreaBottom"/>
                <a:pathLst>
                  <a:path w="31787" h="26787">
                    <a:moveTo>
                      <a:pt x="13103" y="1"/>
                    </a:moveTo>
                    <a:lnTo>
                      <a:pt x="13103" y="2"/>
                    </a:lnTo>
                    <a:lnTo>
                      <a:pt x="1131" y="2"/>
                    </a:lnTo>
                    <a:cubicBezTo>
                      <a:pt x="507" y="2"/>
                      <a:pt x="1" y="507"/>
                      <a:pt x="1" y="1132"/>
                    </a:cubicBezTo>
                    <a:lnTo>
                      <a:pt x="1" y="9609"/>
                    </a:lnTo>
                    <a:cubicBezTo>
                      <a:pt x="1" y="10668"/>
                      <a:pt x="859" y="11527"/>
                      <a:pt x="1918" y="11527"/>
                    </a:cubicBezTo>
                    <a:lnTo>
                      <a:pt x="5857" y="11527"/>
                    </a:lnTo>
                    <a:cubicBezTo>
                      <a:pt x="6599" y="11527"/>
                      <a:pt x="7200" y="12126"/>
                      <a:pt x="7207" y="12867"/>
                    </a:cubicBezTo>
                    <a:cubicBezTo>
                      <a:pt x="7280" y="21482"/>
                      <a:pt x="8237" y="26353"/>
                      <a:pt x="16357" y="26760"/>
                    </a:cubicBezTo>
                    <a:cubicBezTo>
                      <a:pt x="16725" y="26779"/>
                      <a:pt x="31389" y="26787"/>
                      <a:pt x="31787" y="26787"/>
                    </a:cubicBezTo>
                    <a:lnTo>
                      <a:pt x="17749" y="13638"/>
                    </a:lnTo>
                    <a:lnTo>
                      <a:pt x="13103" y="1"/>
                    </a:lnTo>
                    <a:close/>
                  </a:path>
                </a:pathLst>
              </a:custGeom>
              <a:solidFill>
                <a:srgbClr val="191919">
                  <a:alpha val="29000"/>
                </a:srgbClr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0" name="Google Shape;1123;p34"/>
              <p:cNvSpPr/>
              <p:nvPr/>
            </p:nvSpPr>
            <p:spPr>
              <a:xfrm flipH="1">
                <a:off x="7317360" y="3295080"/>
                <a:ext cx="728280" cy="160200"/>
              </a:xfrm>
              <a:custGeom>
                <a:avLst/>
                <a:gdLst>
                  <a:gd name="textAreaLeft" fmla="*/ -360 w 728280"/>
                  <a:gd name="textAreaRight" fmla="*/ 728280 w 728280"/>
                  <a:gd name="textAreaTop" fmla="*/ 0 h 160200"/>
                  <a:gd name="textAreaBottom" fmla="*/ 160560 h 160200"/>
                </a:gdLst>
                <a:ahLst/>
                <a:cxnLst/>
                <a:rect l="textAreaLeft" t="textAreaTop" r="textAreaRight" b="textAreaBottom"/>
                <a:pathLst>
                  <a:path w="21663" h="4774">
                    <a:moveTo>
                      <a:pt x="0" y="0"/>
                    </a:moveTo>
                    <a:lnTo>
                      <a:pt x="0" y="4773"/>
                    </a:lnTo>
                    <a:lnTo>
                      <a:pt x="21662" y="4773"/>
                    </a:lnTo>
                    <a:lnTo>
                      <a:pt x="21662" y="0"/>
                    </a:lnTo>
                    <a:close/>
                  </a:path>
                </a:pathLst>
              </a:custGeom>
              <a:solidFill>
                <a:srgbClr val="2C26D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0280" bIns="80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1" name="Google Shape;1124;p34"/>
              <p:cNvSpPr/>
              <p:nvPr/>
            </p:nvSpPr>
            <p:spPr>
              <a:xfrm flipH="1">
                <a:off x="6383880" y="4217400"/>
                <a:ext cx="315360" cy="603720"/>
              </a:xfrm>
              <a:custGeom>
                <a:avLst/>
                <a:gdLst>
                  <a:gd name="textAreaLeft" fmla="*/ 360 w 315360"/>
                  <a:gd name="textAreaRight" fmla="*/ 316080 w 315360"/>
                  <a:gd name="textAreaTop" fmla="*/ 0 h 603720"/>
                  <a:gd name="textAreaBottom" fmla="*/ 604080 h 603720"/>
                </a:gdLst>
                <a:ahLst/>
                <a:cxnLst/>
                <a:rect l="textAreaLeft" t="textAreaTop" r="textAreaRight" b="textAreaBottom"/>
                <a:pathLst>
                  <a:path w="9386" h="17965">
                    <a:moveTo>
                      <a:pt x="6691" y="0"/>
                    </a:moveTo>
                    <a:lnTo>
                      <a:pt x="1" y="678"/>
                    </a:lnTo>
                    <a:lnTo>
                      <a:pt x="4691" y="17583"/>
                    </a:lnTo>
                    <a:lnTo>
                      <a:pt x="7382" y="17964"/>
                    </a:lnTo>
                    <a:lnTo>
                      <a:pt x="9386" y="15498"/>
                    </a:lnTo>
                    <a:lnTo>
                      <a:pt x="669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2" name="Google Shape;1125;p34"/>
              <p:cNvSpPr/>
              <p:nvPr/>
            </p:nvSpPr>
            <p:spPr>
              <a:xfrm flipH="1">
                <a:off x="6395400" y="4644720"/>
                <a:ext cx="186120" cy="22680"/>
              </a:xfrm>
              <a:custGeom>
                <a:avLst/>
                <a:gdLst>
                  <a:gd name="textAreaLeft" fmla="*/ -360 w 186120"/>
                  <a:gd name="textAreaRight" fmla="*/ 186120 w 186120"/>
                  <a:gd name="textAreaTop" fmla="*/ 0 h 22680"/>
                  <a:gd name="textAreaBottom" fmla="*/ 23040 h 22680"/>
                </a:gdLst>
                <a:ahLst/>
                <a:cxnLst/>
                <a:rect l="textAreaLeft" t="textAreaTop" r="textAreaRight" b="textAreaBottom"/>
                <a:pathLst>
                  <a:path w="5544" h="685">
                    <a:moveTo>
                      <a:pt x="5424" y="0"/>
                    </a:moveTo>
                    <a:lnTo>
                      <a:pt x="1" y="505"/>
                    </a:lnTo>
                    <a:lnTo>
                      <a:pt x="5543" y="685"/>
                    </a:lnTo>
                    <a:lnTo>
                      <a:pt x="54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3" name="Google Shape;1126;p34"/>
              <p:cNvSpPr/>
              <p:nvPr/>
            </p:nvSpPr>
            <p:spPr>
              <a:xfrm flipH="1">
                <a:off x="6138360" y="4840200"/>
                <a:ext cx="456120" cy="64080"/>
              </a:xfrm>
              <a:custGeom>
                <a:avLst/>
                <a:gdLst>
                  <a:gd name="textAreaLeft" fmla="*/ -360 w 456120"/>
                  <a:gd name="textAreaRight" fmla="*/ 456120 w 456120"/>
                  <a:gd name="textAreaTop" fmla="*/ 0 h 64080"/>
                  <a:gd name="textAreaBottom" fmla="*/ 64440 h 64080"/>
                </a:gdLst>
                <a:ahLst/>
                <a:cxnLst/>
                <a:rect l="textAreaLeft" t="textAreaTop" r="textAreaRight" b="textAreaBottom"/>
                <a:pathLst>
                  <a:path w="13576" h="1912">
                    <a:moveTo>
                      <a:pt x="519" y="1"/>
                    </a:moveTo>
                    <a:cubicBezTo>
                      <a:pt x="519" y="1"/>
                      <a:pt x="0" y="1096"/>
                      <a:pt x="555" y="1631"/>
                    </a:cubicBezTo>
                    <a:cubicBezTo>
                      <a:pt x="555" y="1631"/>
                      <a:pt x="4784" y="1912"/>
                      <a:pt x="8464" y="1912"/>
                    </a:cubicBezTo>
                    <a:cubicBezTo>
                      <a:pt x="10789" y="1912"/>
                      <a:pt x="12894" y="1800"/>
                      <a:pt x="13575" y="1435"/>
                    </a:cubicBezTo>
                    <a:lnTo>
                      <a:pt x="13558" y="632"/>
                    </a:lnTo>
                    <a:lnTo>
                      <a:pt x="519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040" bIns="32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4" name="Google Shape;1127;p34"/>
              <p:cNvSpPr/>
              <p:nvPr/>
            </p:nvSpPr>
            <p:spPr>
              <a:xfrm flipH="1">
                <a:off x="6139800" y="4691520"/>
                <a:ext cx="438480" cy="177840"/>
              </a:xfrm>
              <a:custGeom>
                <a:avLst/>
                <a:gdLst>
                  <a:gd name="textAreaLeft" fmla="*/ 360 w 438480"/>
                  <a:gd name="textAreaRight" fmla="*/ 439200 w 438480"/>
                  <a:gd name="textAreaTop" fmla="*/ 0 h 177840"/>
                  <a:gd name="textAreaBottom" fmla="*/ 178200 h 17784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5718" y="1"/>
                    </a:moveTo>
                    <a:cubicBezTo>
                      <a:pt x="5104" y="1"/>
                      <a:pt x="4582" y="379"/>
                      <a:pt x="4210" y="821"/>
                    </a:cubicBezTo>
                    <a:cubicBezTo>
                      <a:pt x="3707" y="1417"/>
                      <a:pt x="3205" y="2062"/>
                      <a:pt x="2443" y="2062"/>
                    </a:cubicBezTo>
                    <a:cubicBezTo>
                      <a:pt x="2137" y="2062"/>
                      <a:pt x="1789" y="1958"/>
                      <a:pt x="1381" y="1704"/>
                    </a:cubicBezTo>
                    <a:cubicBezTo>
                      <a:pt x="1009" y="1348"/>
                      <a:pt x="727" y="1245"/>
                      <a:pt x="524" y="1245"/>
                    </a:cubicBezTo>
                    <a:cubicBezTo>
                      <a:pt x="242" y="1245"/>
                      <a:pt x="114" y="1444"/>
                      <a:pt x="114" y="1444"/>
                    </a:cubicBezTo>
                    <a:lnTo>
                      <a:pt x="1" y="4532"/>
                    </a:lnTo>
                    <a:cubicBezTo>
                      <a:pt x="1" y="4532"/>
                      <a:pt x="1535" y="5299"/>
                      <a:pt x="7711" y="5299"/>
                    </a:cubicBezTo>
                    <a:cubicBezTo>
                      <a:pt x="8679" y="5299"/>
                      <a:pt x="9761" y="5280"/>
                      <a:pt x="10969" y="5236"/>
                    </a:cubicBezTo>
                    <a:cubicBezTo>
                      <a:pt x="11706" y="5210"/>
                      <a:pt x="12190" y="5219"/>
                      <a:pt x="13044" y="5062"/>
                    </a:cubicBezTo>
                    <a:lnTo>
                      <a:pt x="12938" y="4507"/>
                    </a:lnTo>
                    <a:cubicBezTo>
                      <a:pt x="12838" y="3980"/>
                      <a:pt x="12446" y="3559"/>
                      <a:pt x="11929" y="3421"/>
                    </a:cubicBezTo>
                    <a:cubicBezTo>
                      <a:pt x="10721" y="3097"/>
                      <a:pt x="8529" y="2367"/>
                      <a:pt x="7548" y="1131"/>
                    </a:cubicBezTo>
                    <a:cubicBezTo>
                      <a:pt x="6892" y="303"/>
                      <a:pt x="626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8920" bIns="88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5" name="Google Shape;1128;p34"/>
              <p:cNvSpPr/>
              <p:nvPr/>
            </p:nvSpPr>
            <p:spPr>
              <a:xfrm flipH="1">
                <a:off x="6311160" y="4708800"/>
                <a:ext cx="91440" cy="44280"/>
              </a:xfrm>
              <a:custGeom>
                <a:avLst/>
                <a:gdLst>
                  <a:gd name="textAreaLeft" fmla="*/ 360 w 91440"/>
                  <a:gd name="textAreaRight" fmla="*/ 92160 w 9144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33" h="1328" fill="none">
                    <a:moveTo>
                      <a:pt x="0" y="1328"/>
                    </a:moveTo>
                    <a:cubicBezTo>
                      <a:pt x="0" y="1328"/>
                      <a:pt x="1215" y="0"/>
                      <a:pt x="2732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6" name="Google Shape;1129;p34"/>
              <p:cNvSpPr/>
              <p:nvPr/>
            </p:nvSpPr>
            <p:spPr>
              <a:xfrm flipH="1">
                <a:off x="6291720" y="4722120"/>
                <a:ext cx="91080" cy="45360"/>
              </a:xfrm>
              <a:custGeom>
                <a:avLst/>
                <a:gdLst>
                  <a:gd name="textAreaLeft" fmla="*/ -360 w 91080"/>
                  <a:gd name="textAreaRight" fmla="*/ 91080 w 91080"/>
                  <a:gd name="textAreaTop" fmla="*/ 0 h 45360"/>
                  <a:gd name="textAreaBottom" fmla="*/ 45720 h 45360"/>
                </a:gdLst>
                <a:ahLst/>
                <a:cxnLst/>
                <a:rect l="textAreaLeft" t="textAreaTop" r="textAreaRight" b="textAreaBottom"/>
                <a:pathLst>
                  <a:path w="2722" h="1355" fill="none">
                    <a:moveTo>
                      <a:pt x="0" y="1355"/>
                    </a:moveTo>
                    <a:cubicBezTo>
                      <a:pt x="0" y="1355"/>
                      <a:pt x="1204" y="1"/>
                      <a:pt x="2722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7" name="Google Shape;1130;p34"/>
              <p:cNvSpPr/>
              <p:nvPr/>
            </p:nvSpPr>
            <p:spPr>
              <a:xfrm flipH="1">
                <a:off x="6263640" y="4737600"/>
                <a:ext cx="92880" cy="44280"/>
              </a:xfrm>
              <a:custGeom>
                <a:avLst/>
                <a:gdLst>
                  <a:gd name="textAreaLeft" fmla="*/ 360 w 92880"/>
                  <a:gd name="textAreaRight" fmla="*/ 93600 w 9288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75" h="1326" fill="none">
                    <a:moveTo>
                      <a:pt x="0" y="1325"/>
                    </a:moveTo>
                    <a:cubicBezTo>
                      <a:pt x="0" y="1325"/>
                      <a:pt x="1257" y="0"/>
                      <a:pt x="2775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8" name="Google Shape;1131;p34"/>
              <p:cNvSpPr/>
              <p:nvPr/>
            </p:nvSpPr>
            <p:spPr>
              <a:xfrm flipH="1">
                <a:off x="6347880" y="3322800"/>
                <a:ext cx="1477080" cy="1384920"/>
              </a:xfrm>
              <a:custGeom>
                <a:avLst/>
                <a:gdLst>
                  <a:gd name="textAreaLeft" fmla="*/ -360 w 1477080"/>
                  <a:gd name="textAreaRight" fmla="*/ 1477080 w 1477080"/>
                  <a:gd name="textAreaTop" fmla="*/ 0 h 1384920"/>
                  <a:gd name="textAreaBottom" fmla="*/ 1385280 h 1384920"/>
                </a:gdLst>
                <a:ahLst/>
                <a:cxnLst/>
                <a:rect l="textAreaLeft" t="textAreaTop" r="textAreaRight" b="textAreaBottom"/>
                <a:pathLst>
                  <a:path w="43931" h="41191">
                    <a:moveTo>
                      <a:pt x="13291" y="0"/>
                    </a:moveTo>
                    <a:cubicBezTo>
                      <a:pt x="12492" y="6962"/>
                      <a:pt x="0" y="12424"/>
                      <a:pt x="6963" y="13194"/>
                    </a:cubicBezTo>
                    <a:lnTo>
                      <a:pt x="14236" y="13514"/>
                    </a:lnTo>
                    <a:lnTo>
                      <a:pt x="24619" y="14076"/>
                    </a:lnTo>
                    <a:lnTo>
                      <a:pt x="24565" y="14365"/>
                    </a:lnTo>
                    <a:lnTo>
                      <a:pt x="27077" y="13472"/>
                    </a:lnTo>
                    <a:lnTo>
                      <a:pt x="35277" y="41190"/>
                    </a:lnTo>
                    <a:lnTo>
                      <a:pt x="43930" y="40202"/>
                    </a:lnTo>
                    <a:lnTo>
                      <a:pt x="43930" y="40200"/>
                    </a:lnTo>
                    <a:lnTo>
                      <a:pt x="41043" y="25455"/>
                    </a:lnTo>
                    <a:cubicBezTo>
                      <a:pt x="40495" y="22659"/>
                      <a:pt x="39742" y="19528"/>
                      <a:pt x="39173" y="16739"/>
                    </a:cubicBezTo>
                    <a:cubicBezTo>
                      <a:pt x="38672" y="14281"/>
                      <a:pt x="38470" y="12746"/>
                      <a:pt x="37957" y="10601"/>
                    </a:cubicBezTo>
                    <a:cubicBezTo>
                      <a:pt x="37551" y="8906"/>
                      <a:pt x="37325" y="6838"/>
                      <a:pt x="36033" y="5547"/>
                    </a:cubicBezTo>
                    <a:cubicBezTo>
                      <a:pt x="34861" y="4441"/>
                      <a:pt x="33497" y="4319"/>
                      <a:pt x="31595" y="3936"/>
                    </a:cubicBezTo>
                    <a:lnTo>
                      <a:pt x="13291" y="0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9" name="Google Shape;1132;p34"/>
              <p:cNvSpPr/>
              <p:nvPr/>
            </p:nvSpPr>
            <p:spPr>
              <a:xfrm flipH="1">
                <a:off x="6362280" y="4604400"/>
                <a:ext cx="300240" cy="24480"/>
              </a:xfrm>
              <a:custGeom>
                <a:avLst/>
                <a:gdLst>
                  <a:gd name="textAreaLeft" fmla="*/ 360 w 300240"/>
                  <a:gd name="textAreaRight" fmla="*/ 300960 w 300240"/>
                  <a:gd name="textAreaTop" fmla="*/ 0 h 24480"/>
                  <a:gd name="textAreaBottom" fmla="*/ 24840 h 24480"/>
                </a:gdLst>
                <a:ahLst/>
                <a:cxnLst/>
                <a:rect l="textAreaLeft" t="textAreaTop" r="textAreaRight" b="textAreaBottom"/>
                <a:pathLst>
                  <a:path w="8938" h="737" fill="none">
                    <a:moveTo>
                      <a:pt x="0" y="737"/>
                    </a:moveTo>
                    <a:lnTo>
                      <a:pt x="8938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240" bIns="122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0" name="Google Shape;1133;p34"/>
              <p:cNvSpPr/>
              <p:nvPr/>
            </p:nvSpPr>
            <p:spPr>
              <a:xfrm flipH="1">
                <a:off x="6553080" y="3745800"/>
                <a:ext cx="254520" cy="874080"/>
              </a:xfrm>
              <a:custGeom>
                <a:avLst/>
                <a:gdLst>
                  <a:gd name="textAreaLeft" fmla="*/ -360 w 254520"/>
                  <a:gd name="textAreaRight" fmla="*/ 254520 w 254520"/>
                  <a:gd name="textAreaTop" fmla="*/ 0 h 874080"/>
                  <a:gd name="textAreaBottom" fmla="*/ 874440 h 874080"/>
                </a:gdLst>
                <a:ahLst/>
                <a:cxnLst/>
                <a:rect l="textAreaLeft" t="textAreaTop" r="textAreaRight" b="textAreaBottom"/>
                <a:pathLst>
                  <a:path w="7576" h="26001" fill="none">
                    <a:moveTo>
                      <a:pt x="0" y="0"/>
                    </a:moveTo>
                    <a:lnTo>
                      <a:pt x="7576" y="2600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1" name="Google Shape;1134;p34"/>
              <p:cNvSpPr/>
              <p:nvPr/>
            </p:nvSpPr>
            <p:spPr>
              <a:xfrm flipH="1">
                <a:off x="7066080" y="4154040"/>
                <a:ext cx="321120" cy="631080"/>
              </a:xfrm>
              <a:custGeom>
                <a:avLst/>
                <a:gdLst>
                  <a:gd name="textAreaLeft" fmla="*/ 360 w 321120"/>
                  <a:gd name="textAreaRight" fmla="*/ 321840 w 321120"/>
                  <a:gd name="textAreaTop" fmla="*/ 0 h 631080"/>
                  <a:gd name="textAreaBottom" fmla="*/ 631440 h 631080"/>
                </a:gdLst>
                <a:ahLst/>
                <a:cxnLst/>
                <a:rect l="textAreaLeft" t="textAreaTop" r="textAreaRight" b="textAreaBottom"/>
                <a:pathLst>
                  <a:path w="9562" h="18771">
                    <a:moveTo>
                      <a:pt x="3260" y="1"/>
                    </a:moveTo>
                    <a:lnTo>
                      <a:pt x="1" y="17239"/>
                    </a:lnTo>
                    <a:lnTo>
                      <a:pt x="2248" y="18770"/>
                    </a:lnTo>
                    <a:lnTo>
                      <a:pt x="5134" y="17443"/>
                    </a:lnTo>
                    <a:lnTo>
                      <a:pt x="9561" y="2348"/>
                    </a:lnTo>
                    <a:lnTo>
                      <a:pt x="3260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2" name="Google Shape;1135;p34"/>
              <p:cNvSpPr/>
              <p:nvPr/>
            </p:nvSpPr>
            <p:spPr>
              <a:xfrm flipH="1">
                <a:off x="6975000" y="4835880"/>
                <a:ext cx="456480" cy="64080"/>
              </a:xfrm>
              <a:custGeom>
                <a:avLst/>
                <a:gdLst>
                  <a:gd name="textAreaLeft" fmla="*/ 360 w 456480"/>
                  <a:gd name="textAreaRight" fmla="*/ 457200 w 456480"/>
                  <a:gd name="textAreaTop" fmla="*/ 0 h 64080"/>
                  <a:gd name="textAreaBottom" fmla="*/ 64440 h 64080"/>
                </a:gdLst>
                <a:ahLst/>
                <a:cxnLst/>
                <a:rect l="textAreaLeft" t="textAreaTop" r="textAreaRight" b="textAreaBottom"/>
                <a:pathLst>
                  <a:path w="13577" h="1912">
                    <a:moveTo>
                      <a:pt x="518" y="1"/>
                    </a:moveTo>
                    <a:cubicBezTo>
                      <a:pt x="518" y="1"/>
                      <a:pt x="0" y="1096"/>
                      <a:pt x="554" y="1631"/>
                    </a:cubicBezTo>
                    <a:cubicBezTo>
                      <a:pt x="554" y="1631"/>
                      <a:pt x="4784" y="1912"/>
                      <a:pt x="8464" y="1912"/>
                    </a:cubicBezTo>
                    <a:cubicBezTo>
                      <a:pt x="10789" y="1912"/>
                      <a:pt x="12894" y="1800"/>
                      <a:pt x="13576" y="1435"/>
                    </a:cubicBezTo>
                    <a:lnTo>
                      <a:pt x="13558" y="632"/>
                    </a:lnTo>
                    <a:lnTo>
                      <a:pt x="518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040" bIns="32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3" name="Google Shape;1136;p34"/>
              <p:cNvSpPr/>
              <p:nvPr/>
            </p:nvSpPr>
            <p:spPr>
              <a:xfrm flipH="1">
                <a:off x="6975720" y="4686840"/>
                <a:ext cx="438480" cy="177840"/>
              </a:xfrm>
              <a:custGeom>
                <a:avLst/>
                <a:gdLst>
                  <a:gd name="textAreaLeft" fmla="*/ 360 w 438480"/>
                  <a:gd name="textAreaRight" fmla="*/ 439200 w 438480"/>
                  <a:gd name="textAreaTop" fmla="*/ 0 h 177840"/>
                  <a:gd name="textAreaBottom" fmla="*/ 178200 h 177840"/>
                </a:gdLst>
                <a:ahLst/>
                <a:cxnLst/>
                <a:rect l="textAreaLeft" t="textAreaTop" r="textAreaRight" b="textAreaBottom"/>
                <a:pathLst>
                  <a:path w="13044" h="5299">
                    <a:moveTo>
                      <a:pt x="5718" y="1"/>
                    </a:moveTo>
                    <a:cubicBezTo>
                      <a:pt x="5104" y="1"/>
                      <a:pt x="4582" y="379"/>
                      <a:pt x="4210" y="821"/>
                    </a:cubicBezTo>
                    <a:cubicBezTo>
                      <a:pt x="3707" y="1417"/>
                      <a:pt x="3205" y="2062"/>
                      <a:pt x="2443" y="2062"/>
                    </a:cubicBezTo>
                    <a:cubicBezTo>
                      <a:pt x="2136" y="2062"/>
                      <a:pt x="1788" y="1958"/>
                      <a:pt x="1381" y="1704"/>
                    </a:cubicBezTo>
                    <a:cubicBezTo>
                      <a:pt x="1009" y="1349"/>
                      <a:pt x="726" y="1245"/>
                      <a:pt x="524" y="1245"/>
                    </a:cubicBezTo>
                    <a:cubicBezTo>
                      <a:pt x="242" y="1245"/>
                      <a:pt x="115" y="1444"/>
                      <a:pt x="115" y="1444"/>
                    </a:cubicBezTo>
                    <a:lnTo>
                      <a:pt x="0" y="4532"/>
                    </a:lnTo>
                    <a:cubicBezTo>
                      <a:pt x="0" y="4532"/>
                      <a:pt x="1536" y="5299"/>
                      <a:pt x="7711" y="5299"/>
                    </a:cubicBezTo>
                    <a:cubicBezTo>
                      <a:pt x="8679" y="5299"/>
                      <a:pt x="9760" y="5280"/>
                      <a:pt x="10968" y="5236"/>
                    </a:cubicBezTo>
                    <a:cubicBezTo>
                      <a:pt x="11706" y="5210"/>
                      <a:pt x="12189" y="5219"/>
                      <a:pt x="13044" y="5062"/>
                    </a:cubicBezTo>
                    <a:lnTo>
                      <a:pt x="12937" y="4507"/>
                    </a:lnTo>
                    <a:cubicBezTo>
                      <a:pt x="12838" y="3981"/>
                      <a:pt x="12446" y="3559"/>
                      <a:pt x="11929" y="3421"/>
                    </a:cubicBezTo>
                    <a:cubicBezTo>
                      <a:pt x="10721" y="3097"/>
                      <a:pt x="8528" y="2367"/>
                      <a:pt x="7548" y="1132"/>
                    </a:cubicBezTo>
                    <a:cubicBezTo>
                      <a:pt x="6891" y="303"/>
                      <a:pt x="626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8920" bIns="88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4" name="Google Shape;1137;p34"/>
              <p:cNvSpPr/>
              <p:nvPr/>
            </p:nvSpPr>
            <p:spPr>
              <a:xfrm flipH="1">
                <a:off x="7142040" y="4711320"/>
                <a:ext cx="91440" cy="44280"/>
              </a:xfrm>
              <a:custGeom>
                <a:avLst/>
                <a:gdLst>
                  <a:gd name="textAreaLeft" fmla="*/ 360 w 91440"/>
                  <a:gd name="textAreaRight" fmla="*/ 92160 w 9144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33" h="1329" fill="none">
                    <a:moveTo>
                      <a:pt x="1" y="1328"/>
                    </a:moveTo>
                    <a:cubicBezTo>
                      <a:pt x="1" y="1328"/>
                      <a:pt x="1215" y="1"/>
                      <a:pt x="2733" y="99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5" name="Google Shape;1138;p34"/>
              <p:cNvSpPr/>
              <p:nvPr/>
            </p:nvSpPr>
            <p:spPr>
              <a:xfrm flipH="1">
                <a:off x="7122600" y="4724640"/>
                <a:ext cx="91080" cy="45360"/>
              </a:xfrm>
              <a:custGeom>
                <a:avLst/>
                <a:gdLst>
                  <a:gd name="textAreaLeft" fmla="*/ -360 w 91080"/>
                  <a:gd name="textAreaRight" fmla="*/ 91080 w 91080"/>
                  <a:gd name="textAreaTop" fmla="*/ 0 h 45360"/>
                  <a:gd name="textAreaBottom" fmla="*/ 45720 h 45360"/>
                </a:gdLst>
                <a:ahLst/>
                <a:cxnLst/>
                <a:rect l="textAreaLeft" t="textAreaTop" r="textAreaRight" b="textAreaBottom"/>
                <a:pathLst>
                  <a:path w="2722" h="1354" fill="none">
                    <a:moveTo>
                      <a:pt x="1" y="1353"/>
                    </a:moveTo>
                    <a:cubicBezTo>
                      <a:pt x="1" y="1353"/>
                      <a:pt x="1205" y="1"/>
                      <a:pt x="2721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6" name="Google Shape;1139;p34"/>
              <p:cNvSpPr/>
              <p:nvPr/>
            </p:nvSpPr>
            <p:spPr>
              <a:xfrm flipH="1">
                <a:off x="7094520" y="4740120"/>
                <a:ext cx="92880" cy="44280"/>
              </a:xfrm>
              <a:custGeom>
                <a:avLst/>
                <a:gdLst>
                  <a:gd name="textAreaLeft" fmla="*/ 360 w 92880"/>
                  <a:gd name="textAreaRight" fmla="*/ 93600 w 9288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75" h="1325" fill="none">
                    <a:moveTo>
                      <a:pt x="1" y="1325"/>
                    </a:moveTo>
                    <a:cubicBezTo>
                      <a:pt x="1" y="1325"/>
                      <a:pt x="1257" y="0"/>
                      <a:pt x="2774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7" name="Google Shape;1140;p34"/>
              <p:cNvSpPr/>
              <p:nvPr/>
            </p:nvSpPr>
            <p:spPr>
              <a:xfrm flipH="1">
                <a:off x="6769800" y="3295440"/>
                <a:ext cx="1305720" cy="522360"/>
              </a:xfrm>
              <a:custGeom>
                <a:avLst/>
                <a:gdLst>
                  <a:gd name="textAreaLeft" fmla="*/ -360 w 1305720"/>
                  <a:gd name="textAreaRight" fmla="*/ 1305720 w 1305720"/>
                  <a:gd name="textAreaTop" fmla="*/ 0 h 522360"/>
                  <a:gd name="textAreaBottom" fmla="*/ 522720 h 522360"/>
                </a:gdLst>
                <a:ahLst/>
                <a:cxnLst/>
                <a:rect l="textAreaLeft" t="textAreaTop" r="textAreaRight" b="textAreaBottom"/>
                <a:pathLst>
                  <a:path w="38835" h="15542">
                    <a:moveTo>
                      <a:pt x="799" y="0"/>
                    </a:moveTo>
                    <a:lnTo>
                      <a:pt x="799" y="0"/>
                    </a:lnTo>
                    <a:cubicBezTo>
                      <a:pt x="0" y="6961"/>
                      <a:pt x="635" y="13244"/>
                      <a:pt x="7598" y="14014"/>
                    </a:cubicBezTo>
                    <a:lnTo>
                      <a:pt x="14871" y="14334"/>
                    </a:lnTo>
                    <a:lnTo>
                      <a:pt x="37201" y="15542"/>
                    </a:lnTo>
                    <a:cubicBezTo>
                      <a:pt x="37301" y="15053"/>
                      <a:pt x="37418" y="14682"/>
                      <a:pt x="37515" y="14264"/>
                    </a:cubicBezTo>
                    <a:cubicBezTo>
                      <a:pt x="38834" y="8534"/>
                      <a:pt x="38053" y="5327"/>
                      <a:pt x="32230" y="4756"/>
                    </a:cubicBezTo>
                    <a:lnTo>
                      <a:pt x="799" y="0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8" name="Google Shape;1141;p34"/>
              <p:cNvSpPr/>
              <p:nvPr/>
            </p:nvSpPr>
            <p:spPr>
              <a:xfrm flipH="1">
                <a:off x="6822360" y="3718800"/>
                <a:ext cx="561960" cy="925560"/>
              </a:xfrm>
              <a:custGeom>
                <a:avLst/>
                <a:gdLst>
                  <a:gd name="textAreaLeft" fmla="*/ -360 w 561960"/>
                  <a:gd name="textAreaRight" fmla="*/ 561960 w 561960"/>
                  <a:gd name="textAreaTop" fmla="*/ 0 h 925560"/>
                  <a:gd name="textAreaBottom" fmla="*/ 925920 h 925560"/>
                </a:gdLst>
                <a:ahLst/>
                <a:cxnLst/>
                <a:rect l="textAreaLeft" t="textAreaTop" r="textAreaRight" b="textAreaBottom"/>
                <a:pathLst>
                  <a:path w="16721" h="27530">
                    <a:moveTo>
                      <a:pt x="5138" y="1"/>
                    </a:moveTo>
                    <a:lnTo>
                      <a:pt x="1" y="27379"/>
                    </a:lnTo>
                    <a:lnTo>
                      <a:pt x="9391" y="27529"/>
                    </a:lnTo>
                    <a:lnTo>
                      <a:pt x="16721" y="2697"/>
                    </a:lnTo>
                    <a:lnTo>
                      <a:pt x="5138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9" name="Google Shape;1142;p34"/>
              <p:cNvSpPr/>
              <p:nvPr/>
            </p:nvSpPr>
            <p:spPr>
              <a:xfrm flipH="1">
                <a:off x="6770520" y="3381840"/>
                <a:ext cx="647280" cy="546840"/>
              </a:xfrm>
              <a:custGeom>
                <a:avLst/>
                <a:gdLst>
                  <a:gd name="textAreaLeft" fmla="*/ 360 w 647280"/>
                  <a:gd name="textAreaRight" fmla="*/ 648000 w 647280"/>
                  <a:gd name="textAreaTop" fmla="*/ 0 h 546840"/>
                  <a:gd name="textAreaBottom" fmla="*/ 547200 h 546840"/>
                </a:gdLst>
                <a:ahLst/>
                <a:cxnLst/>
                <a:rect l="textAreaLeft" t="textAreaTop" r="textAreaRight" b="textAreaBottom"/>
                <a:pathLst>
                  <a:path w="19259" h="16266" fill="none">
                    <a:moveTo>
                      <a:pt x="16933" y="16265"/>
                    </a:moveTo>
                    <a:lnTo>
                      <a:pt x="17939" y="11696"/>
                    </a:lnTo>
                    <a:cubicBezTo>
                      <a:pt x="19258" y="5966"/>
                      <a:pt x="18477" y="2759"/>
                      <a:pt x="12654" y="2188"/>
                    </a:cubicBez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0" name="Google Shape;1143;p34"/>
              <p:cNvSpPr/>
              <p:nvPr/>
            </p:nvSpPr>
            <p:spPr>
              <a:xfrm flipH="1">
                <a:off x="7160400" y="3759120"/>
                <a:ext cx="66240" cy="3528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35280"/>
                  <a:gd name="textAreaBottom" fmla="*/ 35640 h 35280"/>
                </a:gdLst>
                <a:ahLst/>
                <a:cxnLst/>
                <a:rect l="textAreaLeft" t="textAreaTop" r="textAreaRight" b="textAreaBottom"/>
                <a:pathLst>
                  <a:path w="1979" h="1055" fill="none">
                    <a:moveTo>
                      <a:pt x="0" y="1054"/>
                    </a:moveTo>
                    <a:lnTo>
                      <a:pt x="1979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7640" bIns="176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1" name="Google Shape;1144;p34"/>
              <p:cNvSpPr/>
              <p:nvPr/>
            </p:nvSpPr>
            <p:spPr>
              <a:xfrm flipH="1">
                <a:off x="7045920" y="4557960"/>
                <a:ext cx="324000" cy="360"/>
              </a:xfrm>
              <a:custGeom>
                <a:avLst/>
                <a:gdLst>
                  <a:gd name="textAreaLeft" fmla="*/ 360 w 324000"/>
                  <a:gd name="textAreaRight" fmla="*/ 324720 w 32400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9643" h="1" fill="none">
                    <a:moveTo>
                      <a:pt x="0" y="1"/>
                    </a:moveTo>
                    <a:lnTo>
                      <a:pt x="9642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2" name="Google Shape;1145;p34"/>
              <p:cNvSpPr/>
              <p:nvPr/>
            </p:nvSpPr>
            <p:spPr>
              <a:xfrm flipH="1">
                <a:off x="7087320" y="3398760"/>
                <a:ext cx="794160" cy="1158840"/>
              </a:xfrm>
              <a:custGeom>
                <a:avLst/>
                <a:gdLst>
                  <a:gd name="textAreaLeft" fmla="*/ 360 w 794160"/>
                  <a:gd name="textAreaRight" fmla="*/ 794880 w 794160"/>
                  <a:gd name="textAreaTop" fmla="*/ 0 h 1158840"/>
                  <a:gd name="textAreaBottom" fmla="*/ 1159200 h 1158840"/>
                </a:gdLst>
                <a:ahLst/>
                <a:cxnLst/>
                <a:rect l="textAreaLeft" t="textAreaTop" r="textAreaRight" b="textAreaBottom"/>
                <a:pathLst>
                  <a:path w="23624" h="34466" fill="none">
                    <a:moveTo>
                      <a:pt x="18662" y="34466"/>
                    </a:moveTo>
                    <a:lnTo>
                      <a:pt x="22178" y="12894"/>
                    </a:lnTo>
                    <a:cubicBezTo>
                      <a:pt x="22178" y="12894"/>
                      <a:pt x="23623" y="7641"/>
                      <a:pt x="20494" y="7641"/>
                    </a:cubicBezTo>
                    <a:cubicBezTo>
                      <a:pt x="16783" y="7641"/>
                      <a:pt x="4081" y="6843"/>
                      <a:pt x="4081" y="6843"/>
                    </a:cubicBezTo>
                    <a:cubicBezTo>
                      <a:pt x="4081" y="6843"/>
                      <a:pt x="0" y="6456"/>
                      <a:pt x="929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3" name="Google Shape;1146;p34"/>
              <p:cNvSpPr/>
              <p:nvPr/>
            </p:nvSpPr>
            <p:spPr>
              <a:xfrm flipH="1">
                <a:off x="7641720" y="3425040"/>
                <a:ext cx="299880" cy="108000"/>
              </a:xfrm>
              <a:custGeom>
                <a:avLst/>
                <a:gdLst>
                  <a:gd name="textAreaLeft" fmla="*/ -360 w 299880"/>
                  <a:gd name="textAreaRight" fmla="*/ 299880 w 299880"/>
                  <a:gd name="textAreaTop" fmla="*/ 0 h 108000"/>
                  <a:gd name="textAreaBottom" fmla="*/ 108360 h 108000"/>
                </a:gdLst>
                <a:ahLst/>
                <a:cxnLst/>
                <a:rect l="textAreaLeft" t="textAreaTop" r="textAreaRight" b="textAreaBottom"/>
                <a:pathLst>
                  <a:path w="8927" h="3220" fill="none">
                    <a:moveTo>
                      <a:pt x="1" y="3219"/>
                    </a:moveTo>
                    <a:cubicBezTo>
                      <a:pt x="1" y="3219"/>
                      <a:pt x="3160" y="99"/>
                      <a:pt x="8926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000" bIns="54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4" name="Google Shape;1147;p34"/>
              <p:cNvSpPr/>
              <p:nvPr/>
            </p:nvSpPr>
            <p:spPr>
              <a:xfrm flipH="1">
                <a:off x="6470280" y="2784960"/>
                <a:ext cx="1067760" cy="399960"/>
              </a:xfrm>
              <a:custGeom>
                <a:avLst/>
                <a:gdLst>
                  <a:gd name="textAreaLeft" fmla="*/ 360 w 1067760"/>
                  <a:gd name="textAreaRight" fmla="*/ 1068480 w 1067760"/>
                  <a:gd name="textAreaTop" fmla="*/ 0 h 399960"/>
                  <a:gd name="textAreaBottom" fmla="*/ 400320 h 399960"/>
                </a:gdLst>
                <a:ahLst/>
                <a:cxnLst/>
                <a:rect l="textAreaLeft" t="textAreaTop" r="textAreaRight" b="textAreaBottom"/>
                <a:pathLst>
                  <a:path w="31760" h="11903">
                    <a:moveTo>
                      <a:pt x="8156" y="0"/>
                    </a:moveTo>
                    <a:cubicBezTo>
                      <a:pt x="8156" y="0"/>
                      <a:pt x="180" y="805"/>
                      <a:pt x="180" y="805"/>
                    </a:cubicBezTo>
                    <a:cubicBezTo>
                      <a:pt x="94" y="808"/>
                      <a:pt x="31" y="1429"/>
                      <a:pt x="27" y="1554"/>
                    </a:cubicBezTo>
                    <a:cubicBezTo>
                      <a:pt x="1" y="2466"/>
                      <a:pt x="5" y="3381"/>
                      <a:pt x="35" y="4293"/>
                    </a:cubicBezTo>
                    <a:cubicBezTo>
                      <a:pt x="54" y="4868"/>
                      <a:pt x="83" y="5443"/>
                      <a:pt x="122" y="6017"/>
                    </a:cubicBezTo>
                    <a:cubicBezTo>
                      <a:pt x="182" y="6887"/>
                      <a:pt x="130" y="7639"/>
                      <a:pt x="795" y="8304"/>
                    </a:cubicBezTo>
                    <a:cubicBezTo>
                      <a:pt x="1606" y="9113"/>
                      <a:pt x="2730" y="9485"/>
                      <a:pt x="3787" y="9847"/>
                    </a:cubicBezTo>
                    <a:cubicBezTo>
                      <a:pt x="4969" y="10252"/>
                      <a:pt x="6178" y="10579"/>
                      <a:pt x="7400" y="10847"/>
                    </a:cubicBezTo>
                    <a:cubicBezTo>
                      <a:pt x="10421" y="11509"/>
                      <a:pt x="13518" y="11808"/>
                      <a:pt x="16611" y="11808"/>
                    </a:cubicBezTo>
                    <a:cubicBezTo>
                      <a:pt x="17496" y="11808"/>
                      <a:pt x="18381" y="11783"/>
                      <a:pt x="19263" y="11736"/>
                    </a:cubicBezTo>
                    <a:cubicBezTo>
                      <a:pt x="20629" y="11663"/>
                      <a:pt x="21991" y="11533"/>
                      <a:pt x="23346" y="11353"/>
                    </a:cubicBezTo>
                    <a:cubicBezTo>
                      <a:pt x="23789" y="11430"/>
                      <a:pt x="24162" y="11523"/>
                      <a:pt x="24439" y="11630"/>
                    </a:cubicBezTo>
                    <a:cubicBezTo>
                      <a:pt x="24604" y="11694"/>
                      <a:pt x="24860" y="11731"/>
                      <a:pt x="25158" y="11731"/>
                    </a:cubicBezTo>
                    <a:cubicBezTo>
                      <a:pt x="25735" y="11731"/>
                      <a:pt x="26469" y="11590"/>
                      <a:pt x="27006" y="11223"/>
                    </a:cubicBezTo>
                    <a:cubicBezTo>
                      <a:pt x="27006" y="11223"/>
                      <a:pt x="27149" y="11152"/>
                      <a:pt x="27443" y="11152"/>
                    </a:cubicBezTo>
                    <a:cubicBezTo>
                      <a:pt x="27578" y="11152"/>
                      <a:pt x="27746" y="11167"/>
                      <a:pt x="27947" y="11211"/>
                    </a:cubicBezTo>
                    <a:cubicBezTo>
                      <a:pt x="28444" y="11321"/>
                      <a:pt x="28941" y="11565"/>
                      <a:pt x="29456" y="11853"/>
                    </a:cubicBezTo>
                    <a:cubicBezTo>
                      <a:pt x="29500" y="11878"/>
                      <a:pt x="29544" y="11888"/>
                      <a:pt x="29587" y="11888"/>
                    </a:cubicBezTo>
                    <a:cubicBezTo>
                      <a:pt x="29766" y="11888"/>
                      <a:pt x="29921" y="11713"/>
                      <a:pt x="29921" y="11713"/>
                    </a:cubicBezTo>
                    <a:cubicBezTo>
                      <a:pt x="29921" y="11713"/>
                      <a:pt x="30209" y="11903"/>
                      <a:pt x="30467" y="11903"/>
                    </a:cubicBezTo>
                    <a:cubicBezTo>
                      <a:pt x="30609" y="11903"/>
                      <a:pt x="30743" y="11846"/>
                      <a:pt x="30814" y="11668"/>
                    </a:cubicBezTo>
                    <a:cubicBezTo>
                      <a:pt x="30814" y="11668"/>
                      <a:pt x="31021" y="11784"/>
                      <a:pt x="31239" y="11784"/>
                    </a:cubicBezTo>
                    <a:cubicBezTo>
                      <a:pt x="31395" y="11784"/>
                      <a:pt x="31557" y="11724"/>
                      <a:pt x="31653" y="11521"/>
                    </a:cubicBezTo>
                    <a:cubicBezTo>
                      <a:pt x="31759" y="11294"/>
                      <a:pt x="31471" y="10984"/>
                      <a:pt x="31339" y="10832"/>
                    </a:cubicBezTo>
                    <a:cubicBezTo>
                      <a:pt x="31036" y="10482"/>
                      <a:pt x="30673" y="10179"/>
                      <a:pt x="30309" y="9894"/>
                    </a:cubicBezTo>
                    <a:cubicBezTo>
                      <a:pt x="29662" y="9388"/>
                      <a:pt x="28983" y="8947"/>
                      <a:pt x="28235" y="8631"/>
                    </a:cubicBezTo>
                    <a:cubicBezTo>
                      <a:pt x="27991" y="8528"/>
                      <a:pt x="27738" y="8438"/>
                      <a:pt x="27478" y="8364"/>
                    </a:cubicBezTo>
                    <a:cubicBezTo>
                      <a:pt x="26708" y="8144"/>
                      <a:pt x="25455" y="8077"/>
                      <a:pt x="24673" y="7914"/>
                    </a:cubicBezTo>
                    <a:cubicBezTo>
                      <a:pt x="21319" y="7217"/>
                      <a:pt x="18581" y="6062"/>
                      <a:pt x="15340" y="4978"/>
                    </a:cubicBezTo>
                    <a:cubicBezTo>
                      <a:pt x="13149" y="4248"/>
                      <a:pt x="10958" y="3519"/>
                      <a:pt x="8767" y="2788"/>
                    </a:cubicBezTo>
                    <a:cubicBezTo>
                      <a:pt x="8763" y="2788"/>
                      <a:pt x="8760" y="2787"/>
                      <a:pt x="8756" y="2785"/>
                    </a:cubicBezTo>
                    <a:cubicBezTo>
                      <a:pt x="8554" y="2718"/>
                      <a:pt x="8403" y="2547"/>
                      <a:pt x="8359" y="2339"/>
                    </a:cubicBezTo>
                    <a:lnTo>
                      <a:pt x="81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5" name="Google Shape;1148;p34"/>
              <p:cNvSpPr/>
              <p:nvPr/>
            </p:nvSpPr>
            <p:spPr>
              <a:xfrm flipH="1">
                <a:off x="65278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7" h="1612">
                    <a:moveTo>
                      <a:pt x="0" y="1"/>
                    </a:moveTo>
                    <a:lnTo>
                      <a:pt x="2046" y="1611"/>
                    </a:lnTo>
                    <a:cubicBezTo>
                      <a:pt x="2131" y="1475"/>
                      <a:pt x="2177" y="1356"/>
                      <a:pt x="2070" y="1219"/>
                    </a:cubicBezTo>
                    <a:cubicBezTo>
                      <a:pt x="1564" y="570"/>
                      <a:pt x="743" y="284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6" name="Google Shape;1149;p34"/>
              <p:cNvSpPr/>
              <p:nvPr/>
            </p:nvSpPr>
            <p:spPr>
              <a:xfrm flipH="1">
                <a:off x="65278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7" h="1612" fill="none">
                    <a:moveTo>
                      <a:pt x="0" y="1"/>
                    </a:moveTo>
                    <a:cubicBezTo>
                      <a:pt x="743" y="284"/>
                      <a:pt x="1564" y="570"/>
                      <a:pt x="2070" y="1219"/>
                    </a:cubicBezTo>
                    <a:cubicBezTo>
                      <a:pt x="2177" y="1356"/>
                      <a:pt x="2131" y="1475"/>
                      <a:pt x="2046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7" name="Google Shape;1150;p34"/>
              <p:cNvSpPr/>
              <p:nvPr/>
            </p:nvSpPr>
            <p:spPr>
              <a:xfrm flipH="1">
                <a:off x="64987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>
                    <a:moveTo>
                      <a:pt x="1" y="1"/>
                    </a:moveTo>
                    <a:lnTo>
                      <a:pt x="2307" y="2149"/>
                    </a:ln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8" name="Google Shape;1151;p34"/>
              <p:cNvSpPr/>
              <p:nvPr/>
            </p:nvSpPr>
            <p:spPr>
              <a:xfrm flipH="1">
                <a:off x="64987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 fill="none">
                    <a:moveTo>
                      <a:pt x="2307" y="2149"/>
                    </a:move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9" name="Google Shape;1152;p34"/>
              <p:cNvSpPr/>
              <p:nvPr/>
            </p:nvSpPr>
            <p:spPr>
              <a:xfrm flipH="1">
                <a:off x="7253640" y="2865600"/>
                <a:ext cx="74520" cy="33480"/>
              </a:xfrm>
              <a:custGeom>
                <a:avLst/>
                <a:gdLst>
                  <a:gd name="textAreaLeft" fmla="*/ -360 w 74520"/>
                  <a:gd name="textAreaRight" fmla="*/ 74520 w 74520"/>
                  <a:gd name="textAreaTop" fmla="*/ 0 h 33480"/>
                  <a:gd name="textAreaBottom" fmla="*/ 33840 h 33480"/>
                </a:gdLst>
                <a:ahLst/>
                <a:cxnLst/>
                <a:rect l="textAreaLeft" t="textAreaTop" r="textAreaRight" b="textAreaBottom"/>
                <a:pathLst>
                  <a:path w="2228" h="1011" fill="none">
                    <a:moveTo>
                      <a:pt x="2228" y="153"/>
                    </a:moveTo>
                    <a:cubicBezTo>
                      <a:pt x="2228" y="153"/>
                      <a:pt x="799" y="0"/>
                      <a:pt x="1" y="101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6920" bIns="16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0" name="Google Shape;1153;p34"/>
              <p:cNvSpPr/>
              <p:nvPr/>
            </p:nvSpPr>
            <p:spPr>
              <a:xfrm flipH="1">
                <a:off x="7234560" y="2277720"/>
                <a:ext cx="248760" cy="525960"/>
              </a:xfrm>
              <a:custGeom>
                <a:avLst/>
                <a:gdLst>
                  <a:gd name="textAreaLeft" fmla="*/ -360 w 248760"/>
                  <a:gd name="textAreaRight" fmla="*/ 248760 w 248760"/>
                  <a:gd name="textAreaTop" fmla="*/ 0 h 525960"/>
                  <a:gd name="textAreaBottom" fmla="*/ 526320 h 525960"/>
                </a:gdLst>
                <a:ahLst/>
                <a:cxnLst/>
                <a:rect l="textAreaLeft" t="textAreaTop" r="textAreaRight" b="textAreaBottom"/>
                <a:pathLst>
                  <a:path w="7402" h="15650">
                    <a:moveTo>
                      <a:pt x="0" y="1"/>
                    </a:moveTo>
                    <a:lnTo>
                      <a:pt x="3193" y="15650"/>
                    </a:lnTo>
                    <a:lnTo>
                      <a:pt x="7402" y="15650"/>
                    </a:lnTo>
                    <a:cubicBezTo>
                      <a:pt x="7402" y="15650"/>
                      <a:pt x="6300" y="5083"/>
                      <a:pt x="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1" name="Google Shape;1154;p34"/>
              <p:cNvSpPr/>
              <p:nvPr/>
            </p:nvSpPr>
            <p:spPr>
              <a:xfrm flipH="1">
                <a:off x="7837200" y="2295000"/>
                <a:ext cx="384480" cy="522360"/>
              </a:xfrm>
              <a:custGeom>
                <a:avLst/>
                <a:gdLst>
                  <a:gd name="textAreaLeft" fmla="*/ 360 w 384480"/>
                  <a:gd name="textAreaRight" fmla="*/ 385200 w 384480"/>
                  <a:gd name="textAreaTop" fmla="*/ 0 h 522360"/>
                  <a:gd name="textAreaBottom" fmla="*/ 522720 h 522360"/>
                </a:gdLst>
                <a:ahLst/>
                <a:cxnLst/>
                <a:rect l="textAreaLeft" t="textAreaTop" r="textAreaRight" b="textAreaBottom"/>
                <a:pathLst>
                  <a:path w="11438" h="15536">
                    <a:moveTo>
                      <a:pt x="6837" y="0"/>
                    </a:moveTo>
                    <a:cubicBezTo>
                      <a:pt x="6469" y="0"/>
                      <a:pt x="6103" y="46"/>
                      <a:pt x="5749" y="140"/>
                    </a:cubicBezTo>
                    <a:lnTo>
                      <a:pt x="5750" y="140"/>
                    </a:lnTo>
                    <a:cubicBezTo>
                      <a:pt x="5067" y="321"/>
                      <a:pt x="4433" y="680"/>
                      <a:pt x="3940" y="1227"/>
                    </a:cubicBezTo>
                    <a:cubicBezTo>
                      <a:pt x="3098" y="2163"/>
                      <a:pt x="2532" y="3593"/>
                      <a:pt x="2281" y="4822"/>
                    </a:cubicBezTo>
                    <a:cubicBezTo>
                      <a:pt x="820" y="11995"/>
                      <a:pt x="1" y="15536"/>
                      <a:pt x="1" y="15536"/>
                    </a:cubicBezTo>
                    <a:lnTo>
                      <a:pt x="11438" y="15136"/>
                    </a:lnTo>
                    <a:cubicBezTo>
                      <a:pt x="11438" y="15136"/>
                      <a:pt x="11034" y="4527"/>
                      <a:pt x="11032" y="4503"/>
                    </a:cubicBezTo>
                    <a:cubicBezTo>
                      <a:pt x="10994" y="3493"/>
                      <a:pt x="10818" y="2515"/>
                      <a:pt x="10219" y="1670"/>
                    </a:cubicBezTo>
                    <a:cubicBezTo>
                      <a:pt x="9446" y="576"/>
                      <a:pt x="8136" y="0"/>
                      <a:pt x="68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2" name="Google Shape;1155;p34"/>
              <p:cNvSpPr/>
              <p:nvPr/>
            </p:nvSpPr>
            <p:spPr>
              <a:xfrm flipH="1">
                <a:off x="7265520" y="2230920"/>
                <a:ext cx="883080" cy="1167480"/>
              </a:xfrm>
              <a:custGeom>
                <a:avLst/>
                <a:gdLst>
                  <a:gd name="textAreaLeft" fmla="*/ -360 w 883080"/>
                  <a:gd name="textAreaRight" fmla="*/ 883080 w 883080"/>
                  <a:gd name="textAreaTop" fmla="*/ 0 h 1167480"/>
                  <a:gd name="textAreaBottom" fmla="*/ 1167840 h 1167480"/>
                </a:gdLst>
                <a:ahLst/>
                <a:cxnLst/>
                <a:rect l="textAreaLeft" t="textAreaTop" r="textAreaRight" b="textAreaBottom"/>
                <a:pathLst>
                  <a:path w="26267" h="34723">
                    <a:moveTo>
                      <a:pt x="12745" y="0"/>
                    </a:moveTo>
                    <a:cubicBezTo>
                      <a:pt x="10210" y="0"/>
                      <a:pt x="7094" y="465"/>
                      <a:pt x="3574" y="1931"/>
                    </a:cubicBezTo>
                    <a:cubicBezTo>
                      <a:pt x="6688" y="7724"/>
                      <a:pt x="1400" y="10665"/>
                      <a:pt x="1400" y="10665"/>
                    </a:cubicBezTo>
                    <a:lnTo>
                      <a:pt x="2011" y="29220"/>
                    </a:lnTo>
                    <a:cubicBezTo>
                      <a:pt x="2011" y="29220"/>
                      <a:pt x="1" y="31793"/>
                      <a:pt x="2451" y="33681"/>
                    </a:cubicBezTo>
                    <a:cubicBezTo>
                      <a:pt x="3385" y="34401"/>
                      <a:pt x="6717" y="34722"/>
                      <a:pt x="10524" y="34722"/>
                    </a:cubicBezTo>
                    <a:cubicBezTo>
                      <a:pt x="16272" y="34722"/>
                      <a:pt x="23103" y="33989"/>
                      <a:pt x="24392" y="32789"/>
                    </a:cubicBezTo>
                    <a:cubicBezTo>
                      <a:pt x="26267" y="31148"/>
                      <a:pt x="24064" y="27308"/>
                      <a:pt x="24064" y="27308"/>
                    </a:cubicBezTo>
                    <a:cubicBezTo>
                      <a:pt x="24064" y="27308"/>
                      <a:pt x="23405" y="12763"/>
                      <a:pt x="22295" y="7405"/>
                    </a:cubicBezTo>
                    <a:cubicBezTo>
                      <a:pt x="21184" y="2048"/>
                      <a:pt x="19782" y="1393"/>
                      <a:pt x="19782" y="1393"/>
                    </a:cubicBezTo>
                    <a:cubicBezTo>
                      <a:pt x="19782" y="1393"/>
                      <a:pt x="17133" y="0"/>
                      <a:pt x="1274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3" name="Google Shape;1156;p34"/>
              <p:cNvSpPr/>
              <p:nvPr/>
            </p:nvSpPr>
            <p:spPr>
              <a:xfrm flipH="1">
                <a:off x="7921800" y="3215520"/>
                <a:ext cx="136800" cy="7200"/>
              </a:xfrm>
              <a:custGeom>
                <a:avLst/>
                <a:gdLst>
                  <a:gd name="textAreaLeft" fmla="*/ 360 w 136800"/>
                  <a:gd name="textAreaRight" fmla="*/ 137520 w 136800"/>
                  <a:gd name="textAreaTop" fmla="*/ 0 h 7200"/>
                  <a:gd name="textAreaBottom" fmla="*/ 7560 h 7200"/>
                </a:gdLst>
                <a:ahLst/>
                <a:cxnLst/>
                <a:rect l="textAreaLeft" t="textAreaTop" r="textAreaRight" b="textAreaBottom"/>
                <a:pathLst>
                  <a:path w="4078" h="227" fill="none">
                    <a:moveTo>
                      <a:pt x="0" y="1"/>
                    </a:moveTo>
                    <a:cubicBezTo>
                      <a:pt x="0" y="1"/>
                      <a:pt x="1870" y="227"/>
                      <a:pt x="4077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" bIns="3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4" name="Google Shape;1157;p34"/>
              <p:cNvSpPr/>
              <p:nvPr/>
            </p:nvSpPr>
            <p:spPr>
              <a:xfrm flipH="1">
                <a:off x="7836480" y="2520360"/>
                <a:ext cx="28080" cy="283320"/>
              </a:xfrm>
              <a:custGeom>
                <a:avLst/>
                <a:gdLst>
                  <a:gd name="textAreaLeft" fmla="*/ 360 w 28080"/>
                  <a:gd name="textAreaRight" fmla="*/ 28800 w 28080"/>
                  <a:gd name="textAreaTop" fmla="*/ 0 h 283320"/>
                  <a:gd name="textAreaBottom" fmla="*/ 283680 h 283320"/>
                </a:gdLst>
                <a:ahLst/>
                <a:cxnLst/>
                <a:rect l="textAreaLeft" t="textAreaTop" r="textAreaRight" b="textAreaBottom"/>
                <a:pathLst>
                  <a:path w="847" h="8432" fill="none">
                    <a:moveTo>
                      <a:pt x="846" y="1"/>
                    </a:moveTo>
                    <a:lnTo>
                      <a:pt x="846" y="8432"/>
                    </a:lnTo>
                    <a:lnTo>
                      <a:pt x="0" y="8432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5" name="Google Shape;1158;p34"/>
              <p:cNvSpPr/>
              <p:nvPr/>
            </p:nvSpPr>
            <p:spPr>
              <a:xfrm flipH="1">
                <a:off x="7077240" y="2804040"/>
                <a:ext cx="1067760" cy="380880"/>
              </a:xfrm>
              <a:custGeom>
                <a:avLst/>
                <a:gdLst>
                  <a:gd name="textAreaLeft" fmla="*/ 360 w 1067760"/>
                  <a:gd name="textAreaRight" fmla="*/ 1068480 w 1067760"/>
                  <a:gd name="textAreaTop" fmla="*/ 0 h 380880"/>
                  <a:gd name="textAreaBottom" fmla="*/ 381240 h 380880"/>
                </a:gdLst>
                <a:ahLst/>
                <a:cxnLst/>
                <a:rect l="textAreaLeft" t="textAreaTop" r="textAreaRight" b="textAreaBottom"/>
                <a:pathLst>
                  <a:path w="31760" h="11336">
                    <a:moveTo>
                      <a:pt x="8336" y="1"/>
                    </a:moveTo>
                    <a:cubicBezTo>
                      <a:pt x="8336" y="1"/>
                      <a:pt x="182" y="240"/>
                      <a:pt x="180" y="240"/>
                    </a:cubicBezTo>
                    <a:cubicBezTo>
                      <a:pt x="94" y="242"/>
                      <a:pt x="31" y="862"/>
                      <a:pt x="27" y="987"/>
                    </a:cubicBezTo>
                    <a:cubicBezTo>
                      <a:pt x="1" y="1901"/>
                      <a:pt x="5" y="2814"/>
                      <a:pt x="35" y="3726"/>
                    </a:cubicBezTo>
                    <a:cubicBezTo>
                      <a:pt x="54" y="4302"/>
                      <a:pt x="83" y="4876"/>
                      <a:pt x="122" y="5450"/>
                    </a:cubicBezTo>
                    <a:cubicBezTo>
                      <a:pt x="182" y="6320"/>
                      <a:pt x="130" y="7072"/>
                      <a:pt x="795" y="7737"/>
                    </a:cubicBezTo>
                    <a:cubicBezTo>
                      <a:pt x="1606" y="8546"/>
                      <a:pt x="2730" y="8918"/>
                      <a:pt x="3787" y="9280"/>
                    </a:cubicBezTo>
                    <a:cubicBezTo>
                      <a:pt x="4969" y="9685"/>
                      <a:pt x="6178" y="10012"/>
                      <a:pt x="7400" y="10280"/>
                    </a:cubicBezTo>
                    <a:cubicBezTo>
                      <a:pt x="10419" y="10943"/>
                      <a:pt x="13514" y="11241"/>
                      <a:pt x="16606" y="11241"/>
                    </a:cubicBezTo>
                    <a:cubicBezTo>
                      <a:pt x="17493" y="11241"/>
                      <a:pt x="18379" y="11216"/>
                      <a:pt x="19263" y="11169"/>
                    </a:cubicBezTo>
                    <a:cubicBezTo>
                      <a:pt x="20629" y="11096"/>
                      <a:pt x="21991" y="10967"/>
                      <a:pt x="23346" y="10786"/>
                    </a:cubicBezTo>
                    <a:cubicBezTo>
                      <a:pt x="23789" y="10863"/>
                      <a:pt x="24162" y="10958"/>
                      <a:pt x="24439" y="11063"/>
                    </a:cubicBezTo>
                    <a:cubicBezTo>
                      <a:pt x="24604" y="11127"/>
                      <a:pt x="24860" y="11164"/>
                      <a:pt x="25158" y="11164"/>
                    </a:cubicBezTo>
                    <a:cubicBezTo>
                      <a:pt x="25735" y="11164"/>
                      <a:pt x="26470" y="11023"/>
                      <a:pt x="27006" y="10657"/>
                    </a:cubicBezTo>
                    <a:cubicBezTo>
                      <a:pt x="27006" y="10657"/>
                      <a:pt x="27149" y="10585"/>
                      <a:pt x="27445" y="10585"/>
                    </a:cubicBezTo>
                    <a:cubicBezTo>
                      <a:pt x="27581" y="10585"/>
                      <a:pt x="27748" y="10600"/>
                      <a:pt x="27948" y="10644"/>
                    </a:cubicBezTo>
                    <a:cubicBezTo>
                      <a:pt x="28444" y="10754"/>
                      <a:pt x="28942" y="10998"/>
                      <a:pt x="29456" y="11286"/>
                    </a:cubicBezTo>
                    <a:cubicBezTo>
                      <a:pt x="29500" y="11311"/>
                      <a:pt x="29545" y="11321"/>
                      <a:pt x="29588" y="11321"/>
                    </a:cubicBezTo>
                    <a:cubicBezTo>
                      <a:pt x="29767" y="11321"/>
                      <a:pt x="29921" y="11146"/>
                      <a:pt x="29921" y="11146"/>
                    </a:cubicBezTo>
                    <a:cubicBezTo>
                      <a:pt x="29921" y="11146"/>
                      <a:pt x="30209" y="11336"/>
                      <a:pt x="30467" y="11336"/>
                    </a:cubicBezTo>
                    <a:cubicBezTo>
                      <a:pt x="30609" y="11336"/>
                      <a:pt x="30743" y="11279"/>
                      <a:pt x="30814" y="11101"/>
                    </a:cubicBezTo>
                    <a:cubicBezTo>
                      <a:pt x="30814" y="11101"/>
                      <a:pt x="31022" y="11217"/>
                      <a:pt x="31240" y="11217"/>
                    </a:cubicBezTo>
                    <a:cubicBezTo>
                      <a:pt x="31396" y="11217"/>
                      <a:pt x="31557" y="11158"/>
                      <a:pt x="31653" y="10955"/>
                    </a:cubicBezTo>
                    <a:cubicBezTo>
                      <a:pt x="31759" y="10728"/>
                      <a:pt x="31471" y="10417"/>
                      <a:pt x="31339" y="10265"/>
                    </a:cubicBezTo>
                    <a:cubicBezTo>
                      <a:pt x="31036" y="9915"/>
                      <a:pt x="30675" y="9613"/>
                      <a:pt x="30309" y="9327"/>
                    </a:cubicBezTo>
                    <a:cubicBezTo>
                      <a:pt x="29662" y="8821"/>
                      <a:pt x="28983" y="8380"/>
                      <a:pt x="28235" y="8065"/>
                    </a:cubicBezTo>
                    <a:lnTo>
                      <a:pt x="28235" y="8064"/>
                    </a:lnTo>
                    <a:cubicBezTo>
                      <a:pt x="27991" y="7961"/>
                      <a:pt x="27738" y="7871"/>
                      <a:pt x="27478" y="7797"/>
                    </a:cubicBezTo>
                    <a:cubicBezTo>
                      <a:pt x="26708" y="7577"/>
                      <a:pt x="25455" y="7510"/>
                      <a:pt x="24673" y="7347"/>
                    </a:cubicBezTo>
                    <a:cubicBezTo>
                      <a:pt x="21319" y="6650"/>
                      <a:pt x="18581" y="6134"/>
                      <a:pt x="15340" y="5050"/>
                    </a:cubicBezTo>
                    <a:cubicBezTo>
                      <a:pt x="13149" y="4320"/>
                      <a:pt x="10958" y="3590"/>
                      <a:pt x="8767" y="2860"/>
                    </a:cubicBezTo>
                    <a:lnTo>
                      <a:pt x="8756" y="2856"/>
                    </a:lnTo>
                    <a:cubicBezTo>
                      <a:pt x="8554" y="2790"/>
                      <a:pt x="8403" y="2620"/>
                      <a:pt x="8359" y="2411"/>
                    </a:cubicBezTo>
                    <a:lnTo>
                      <a:pt x="8336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6" name="Google Shape;1159;p34"/>
              <p:cNvSpPr/>
              <p:nvPr/>
            </p:nvSpPr>
            <p:spPr>
              <a:xfrm flipH="1">
                <a:off x="71344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8" h="1612">
                    <a:moveTo>
                      <a:pt x="1" y="1"/>
                    </a:moveTo>
                    <a:lnTo>
                      <a:pt x="2046" y="1611"/>
                    </a:lnTo>
                    <a:cubicBezTo>
                      <a:pt x="2132" y="1475"/>
                      <a:pt x="2178" y="1356"/>
                      <a:pt x="2071" y="1219"/>
                    </a:cubicBezTo>
                    <a:cubicBezTo>
                      <a:pt x="1565" y="570"/>
                      <a:pt x="744" y="284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7" name="Google Shape;1160;p34"/>
              <p:cNvSpPr/>
              <p:nvPr/>
            </p:nvSpPr>
            <p:spPr>
              <a:xfrm flipH="1">
                <a:off x="71344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8" h="1612" fill="none">
                    <a:moveTo>
                      <a:pt x="1" y="1"/>
                    </a:moveTo>
                    <a:cubicBezTo>
                      <a:pt x="744" y="284"/>
                      <a:pt x="1565" y="570"/>
                      <a:pt x="2071" y="1219"/>
                    </a:cubicBezTo>
                    <a:cubicBezTo>
                      <a:pt x="2178" y="1356"/>
                      <a:pt x="2132" y="1475"/>
                      <a:pt x="2046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8" name="Google Shape;1161;p34"/>
              <p:cNvSpPr/>
              <p:nvPr/>
            </p:nvSpPr>
            <p:spPr>
              <a:xfrm flipH="1">
                <a:off x="71053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>
                    <a:moveTo>
                      <a:pt x="0" y="1"/>
                    </a:moveTo>
                    <a:lnTo>
                      <a:pt x="2307" y="2149"/>
                    </a:ln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9" name="Google Shape;1162;p34"/>
              <p:cNvSpPr/>
              <p:nvPr/>
            </p:nvSpPr>
            <p:spPr>
              <a:xfrm flipH="1">
                <a:off x="71053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 fill="none">
                    <a:moveTo>
                      <a:pt x="2307" y="2149"/>
                    </a:move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0" y="1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0" name="Google Shape;1163;p34"/>
              <p:cNvSpPr/>
              <p:nvPr/>
            </p:nvSpPr>
            <p:spPr>
              <a:xfrm flipH="1">
                <a:off x="7864920" y="2804040"/>
                <a:ext cx="279360" cy="39600"/>
              </a:xfrm>
              <a:custGeom>
                <a:avLst/>
                <a:gdLst>
                  <a:gd name="textAreaLeft" fmla="*/ 360 w 279360"/>
                  <a:gd name="textAreaRight" fmla="*/ 280080 w 279360"/>
                  <a:gd name="textAreaTop" fmla="*/ 0 h 39600"/>
                  <a:gd name="textAreaBottom" fmla="*/ 39960 h 39600"/>
                </a:gdLst>
                <a:ahLst/>
                <a:cxnLst/>
                <a:rect l="textAreaLeft" t="textAreaTop" r="textAreaRight" b="textAreaBottom"/>
                <a:pathLst>
                  <a:path w="8314" h="1185">
                    <a:moveTo>
                      <a:pt x="8313" y="1"/>
                    </a:moveTo>
                    <a:lnTo>
                      <a:pt x="27" y="320"/>
                    </a:lnTo>
                    <a:lnTo>
                      <a:pt x="0" y="1185"/>
                    </a:lnTo>
                    <a:lnTo>
                      <a:pt x="0" y="1185"/>
                    </a:lnTo>
                    <a:lnTo>
                      <a:pt x="8313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800" bIns="19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1" name="Google Shape;1164;p34"/>
              <p:cNvSpPr/>
              <p:nvPr/>
            </p:nvSpPr>
            <p:spPr>
              <a:xfrm flipH="1">
                <a:off x="7860960" y="2890080"/>
                <a:ext cx="93600" cy="1908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19080"/>
                  <a:gd name="textAreaBottom" fmla="*/ 19440 h 19080"/>
                </a:gdLst>
                <a:ahLst/>
                <a:cxnLst/>
                <a:rect l="textAreaLeft" t="textAreaTop" r="textAreaRight" b="textAreaBottom"/>
                <a:pathLst>
                  <a:path w="2790" h="575" fill="none">
                    <a:moveTo>
                      <a:pt x="2790" y="1"/>
                    </a:moveTo>
                    <a:cubicBezTo>
                      <a:pt x="2790" y="1"/>
                      <a:pt x="866" y="30"/>
                      <a:pt x="0" y="575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720" bIns="9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2" name="Google Shape;1165;p34"/>
              <p:cNvSpPr/>
              <p:nvPr/>
            </p:nvSpPr>
            <p:spPr>
              <a:xfrm flipH="1">
                <a:off x="7361640" y="2392200"/>
                <a:ext cx="97920" cy="411480"/>
              </a:xfrm>
              <a:custGeom>
                <a:avLst/>
                <a:gdLst>
                  <a:gd name="textAreaLeft" fmla="*/ 360 w 97920"/>
                  <a:gd name="textAreaRight" fmla="*/ 98640 w 97920"/>
                  <a:gd name="textAreaTop" fmla="*/ 0 h 411480"/>
                  <a:gd name="textAreaBottom" fmla="*/ 411840 h 411480"/>
                </a:gdLst>
                <a:ahLst/>
                <a:cxnLst/>
                <a:rect l="textAreaLeft" t="textAreaTop" r="textAreaRight" b="textAreaBottom"/>
                <a:pathLst>
                  <a:path w="2925" h="12243" fill="none">
                    <a:moveTo>
                      <a:pt x="2925" y="12243"/>
                    </a:moveTo>
                    <a:cubicBezTo>
                      <a:pt x="2925" y="12243"/>
                      <a:pt x="2226" y="3394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3" name="Google Shape;1166;p34"/>
              <p:cNvSpPr/>
              <p:nvPr/>
            </p:nvSpPr>
            <p:spPr>
              <a:xfrm flipH="1">
                <a:off x="7609680" y="2231280"/>
                <a:ext cx="141120" cy="66240"/>
              </a:xfrm>
              <a:custGeom>
                <a:avLst/>
                <a:gdLst>
                  <a:gd name="textAreaLeft" fmla="*/ 360 w 141120"/>
                  <a:gd name="textAreaRight" fmla="*/ 141840 w 1411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4208" h="1980" fill="none">
                    <a:moveTo>
                      <a:pt x="4207" y="256"/>
                    </a:moveTo>
                    <a:cubicBezTo>
                      <a:pt x="4055" y="1326"/>
                      <a:pt x="3935" y="1980"/>
                      <a:pt x="2768" y="1980"/>
                    </a:cubicBezTo>
                    <a:lnTo>
                      <a:pt x="2370" y="1980"/>
                    </a:lnTo>
                    <a:cubicBezTo>
                      <a:pt x="1203" y="1980"/>
                      <a:pt x="0" y="1168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4" name="Google Shape;1167;p34"/>
              <p:cNvSpPr/>
              <p:nvPr/>
            </p:nvSpPr>
            <p:spPr>
              <a:xfrm flipH="1">
                <a:off x="7717680" y="1930680"/>
                <a:ext cx="164160" cy="195840"/>
              </a:xfrm>
              <a:custGeom>
                <a:avLst/>
                <a:gdLst>
                  <a:gd name="textAreaLeft" fmla="*/ 360 w 164160"/>
                  <a:gd name="textAreaRight" fmla="*/ 164880 w 164160"/>
                  <a:gd name="textAreaTop" fmla="*/ 0 h 195840"/>
                  <a:gd name="textAreaBottom" fmla="*/ 196200 h 195840"/>
                </a:gdLst>
                <a:ahLst/>
                <a:cxnLst/>
                <a:rect l="textAreaLeft" t="textAreaTop" r="textAreaRight" b="textAreaBottom"/>
                <a:pathLst>
                  <a:path w="4889" h="5829">
                    <a:moveTo>
                      <a:pt x="3762" y="1"/>
                    </a:moveTo>
                    <a:cubicBezTo>
                      <a:pt x="3762" y="1"/>
                      <a:pt x="0" y="3556"/>
                      <a:pt x="4490" y="5829"/>
                    </a:cubicBezTo>
                    <a:lnTo>
                      <a:pt x="4889" y="2693"/>
                    </a:lnTo>
                    <a:lnTo>
                      <a:pt x="4797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5" name="Google Shape;1168;p34"/>
              <p:cNvSpPr/>
              <p:nvPr/>
            </p:nvSpPr>
            <p:spPr>
              <a:xfrm flipH="1">
                <a:off x="7489800" y="1906920"/>
                <a:ext cx="276480" cy="370080"/>
              </a:xfrm>
              <a:custGeom>
                <a:avLst/>
                <a:gdLst>
                  <a:gd name="textAreaLeft" fmla="*/ 360 w 276480"/>
                  <a:gd name="textAreaRight" fmla="*/ 277200 w 276480"/>
                  <a:gd name="textAreaTop" fmla="*/ 0 h 370080"/>
                  <a:gd name="textAreaBottom" fmla="*/ 370440 h 370080"/>
                </a:gdLst>
                <a:ahLst/>
                <a:cxnLst/>
                <a:rect l="textAreaLeft" t="textAreaTop" r="textAreaRight" b="textAreaBottom"/>
                <a:pathLst>
                  <a:path w="8234" h="11016">
                    <a:moveTo>
                      <a:pt x="7456" y="1"/>
                    </a:moveTo>
                    <a:lnTo>
                      <a:pt x="1317" y="253"/>
                    </a:lnTo>
                    <a:lnTo>
                      <a:pt x="1464" y="3347"/>
                    </a:lnTo>
                    <a:cubicBezTo>
                      <a:pt x="1311" y="3099"/>
                      <a:pt x="1030" y="2777"/>
                      <a:pt x="605" y="2777"/>
                    </a:cubicBezTo>
                    <a:cubicBezTo>
                      <a:pt x="558" y="2777"/>
                      <a:pt x="510" y="2780"/>
                      <a:pt x="460" y="2789"/>
                    </a:cubicBezTo>
                    <a:cubicBezTo>
                      <a:pt x="62" y="2855"/>
                      <a:pt x="0" y="3227"/>
                      <a:pt x="36" y="3581"/>
                    </a:cubicBezTo>
                    <a:cubicBezTo>
                      <a:pt x="77" y="3974"/>
                      <a:pt x="239" y="4345"/>
                      <a:pt x="484" y="4654"/>
                    </a:cubicBezTo>
                    <a:cubicBezTo>
                      <a:pt x="633" y="4842"/>
                      <a:pt x="832" y="5069"/>
                      <a:pt x="1059" y="5266"/>
                    </a:cubicBezTo>
                    <a:lnTo>
                      <a:pt x="1059" y="9510"/>
                    </a:lnTo>
                    <a:cubicBezTo>
                      <a:pt x="1059" y="10342"/>
                      <a:pt x="1920" y="11015"/>
                      <a:pt x="2752" y="11015"/>
                    </a:cubicBezTo>
                    <a:lnTo>
                      <a:pt x="3036" y="11015"/>
                    </a:lnTo>
                    <a:cubicBezTo>
                      <a:pt x="3868" y="11015"/>
                      <a:pt x="4070" y="10342"/>
                      <a:pt x="4070" y="9510"/>
                    </a:cubicBezTo>
                    <a:lnTo>
                      <a:pt x="4070" y="8884"/>
                    </a:lnTo>
                    <a:cubicBezTo>
                      <a:pt x="4250" y="8953"/>
                      <a:pt x="4361" y="8982"/>
                      <a:pt x="4361" y="8982"/>
                    </a:cubicBezTo>
                    <a:cubicBezTo>
                      <a:pt x="4361" y="8982"/>
                      <a:pt x="4948" y="9158"/>
                      <a:pt x="5657" y="9158"/>
                    </a:cubicBezTo>
                    <a:cubicBezTo>
                      <a:pt x="6789" y="9158"/>
                      <a:pt x="8234" y="8711"/>
                      <a:pt x="8110" y="6391"/>
                    </a:cubicBezTo>
                    <a:cubicBezTo>
                      <a:pt x="7909" y="2617"/>
                      <a:pt x="7456" y="1"/>
                      <a:pt x="74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6" name="Google Shape;1169;p34"/>
              <p:cNvSpPr/>
              <p:nvPr/>
            </p:nvSpPr>
            <p:spPr>
              <a:xfrm flipH="1">
                <a:off x="7725960" y="2013840"/>
                <a:ext cx="23760" cy="4572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45720"/>
                  <a:gd name="textAreaBottom" fmla="*/ 46080 h 45720"/>
                </a:gdLst>
                <a:ahLst/>
                <a:cxnLst/>
                <a:rect l="textAreaLeft" t="textAreaTop" r="textAreaRight" b="textAreaBottom"/>
                <a:pathLst>
                  <a:path w="721" h="1374">
                    <a:moveTo>
                      <a:pt x="0" y="1"/>
                    </a:moveTo>
                    <a:lnTo>
                      <a:pt x="695" y="1373"/>
                    </a:lnTo>
                    <a:cubicBezTo>
                      <a:pt x="720" y="179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7" name="Google Shape;1170;p34"/>
              <p:cNvSpPr/>
              <p:nvPr/>
            </p:nvSpPr>
            <p:spPr>
              <a:xfrm flipH="1">
                <a:off x="7725960" y="2013840"/>
                <a:ext cx="23760" cy="4572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45720"/>
                  <a:gd name="textAreaBottom" fmla="*/ 46080 h 45720"/>
                </a:gdLst>
                <a:ahLst/>
                <a:cxnLst/>
                <a:rect l="textAreaLeft" t="textAreaTop" r="textAreaRight" b="textAreaBottom"/>
                <a:pathLst>
                  <a:path w="721" h="1374" fill="none">
                    <a:moveTo>
                      <a:pt x="0" y="1"/>
                    </a:moveTo>
                    <a:cubicBezTo>
                      <a:pt x="0" y="1"/>
                      <a:pt x="720" y="179"/>
                      <a:pt x="695" y="137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8" name="Google Shape;1171;p34"/>
              <p:cNvSpPr/>
              <p:nvPr/>
            </p:nvSpPr>
            <p:spPr>
              <a:xfrm flipH="1">
                <a:off x="7732800" y="2027880"/>
                <a:ext cx="16200" cy="27000"/>
              </a:xfrm>
              <a:custGeom>
                <a:avLst/>
                <a:gdLst>
                  <a:gd name="textAreaLeft" fmla="*/ -360 w 16200"/>
                  <a:gd name="textAreaRight" fmla="*/ 16200 w 16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494" h="818">
                    <a:moveTo>
                      <a:pt x="493" y="1"/>
                    </a:moveTo>
                    <a:cubicBezTo>
                      <a:pt x="493" y="1"/>
                      <a:pt x="0" y="168"/>
                      <a:pt x="348" y="818"/>
                    </a:cubicBezTo>
                    <a:lnTo>
                      <a:pt x="493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9" name="Google Shape;1172;p34"/>
              <p:cNvSpPr/>
              <p:nvPr/>
            </p:nvSpPr>
            <p:spPr>
              <a:xfrm flipH="1">
                <a:off x="7732800" y="2027880"/>
                <a:ext cx="16200" cy="27000"/>
              </a:xfrm>
              <a:custGeom>
                <a:avLst/>
                <a:gdLst>
                  <a:gd name="textAreaLeft" fmla="*/ -360 w 16200"/>
                  <a:gd name="textAreaRight" fmla="*/ 16200 w 16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494" h="818" fill="none">
                    <a:moveTo>
                      <a:pt x="493" y="1"/>
                    </a:moveTo>
                    <a:cubicBezTo>
                      <a:pt x="493" y="1"/>
                      <a:pt x="0" y="168"/>
                      <a:pt x="348" y="818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0" name="Google Shape;1173;p34"/>
              <p:cNvSpPr/>
              <p:nvPr/>
            </p:nvSpPr>
            <p:spPr>
              <a:xfrm flipH="1">
                <a:off x="7585920" y="2009880"/>
                <a:ext cx="13320" cy="21960"/>
              </a:xfrm>
              <a:custGeom>
                <a:avLst/>
                <a:gdLst>
                  <a:gd name="textAreaLeft" fmla="*/ -360 w 13320"/>
                  <a:gd name="textAreaRight" fmla="*/ 13320 w 13320"/>
                  <a:gd name="textAreaTop" fmla="*/ 0 h 21960"/>
                  <a:gd name="textAreaBottom" fmla="*/ 22320 h 2196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5" y="1"/>
                    </a:moveTo>
                    <a:cubicBezTo>
                      <a:pt x="92" y="1"/>
                      <a:pt x="1" y="148"/>
                      <a:pt x="1" y="332"/>
                    </a:cubicBezTo>
                    <a:cubicBezTo>
                      <a:pt x="1" y="515"/>
                      <a:pt x="92" y="663"/>
                      <a:pt x="205" y="663"/>
                    </a:cubicBezTo>
                    <a:cubicBezTo>
                      <a:pt x="317" y="663"/>
                      <a:pt x="409" y="515"/>
                      <a:pt x="409" y="332"/>
                    </a:cubicBezTo>
                    <a:cubicBezTo>
                      <a:pt x="409" y="148"/>
                      <a:pt x="317" y="1"/>
                      <a:pt x="2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160" bIns="11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1" name="Google Shape;1174;p34"/>
              <p:cNvSpPr/>
              <p:nvPr/>
            </p:nvSpPr>
            <p:spPr>
              <a:xfrm flipH="1">
                <a:off x="7515360" y="2009880"/>
                <a:ext cx="13320" cy="21960"/>
              </a:xfrm>
              <a:custGeom>
                <a:avLst/>
                <a:gdLst>
                  <a:gd name="textAreaLeft" fmla="*/ -360 w 13320"/>
                  <a:gd name="textAreaRight" fmla="*/ 13320 w 13320"/>
                  <a:gd name="textAreaTop" fmla="*/ 0 h 21960"/>
                  <a:gd name="textAreaBottom" fmla="*/ 22320 h 21960"/>
                </a:gdLst>
                <a:ahLst/>
                <a:cxnLst/>
                <a:rect l="textAreaLeft" t="textAreaTop" r="textAreaRight" b="textAreaBottom"/>
                <a:pathLst>
                  <a:path w="408" h="663">
                    <a:moveTo>
                      <a:pt x="203" y="1"/>
                    </a:moveTo>
                    <a:cubicBezTo>
                      <a:pt x="92" y="1"/>
                      <a:pt x="0" y="148"/>
                      <a:pt x="0" y="332"/>
                    </a:cubicBezTo>
                    <a:cubicBezTo>
                      <a:pt x="0" y="515"/>
                      <a:pt x="92" y="663"/>
                      <a:pt x="203" y="663"/>
                    </a:cubicBezTo>
                    <a:cubicBezTo>
                      <a:pt x="316" y="663"/>
                      <a:pt x="408" y="515"/>
                      <a:pt x="408" y="332"/>
                    </a:cubicBezTo>
                    <a:cubicBezTo>
                      <a:pt x="408" y="148"/>
                      <a:pt x="316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160" bIns="11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2" name="Google Shape;1175;p34"/>
              <p:cNvSpPr/>
              <p:nvPr/>
            </p:nvSpPr>
            <p:spPr>
              <a:xfrm flipH="1">
                <a:off x="7524720" y="2032200"/>
                <a:ext cx="32040" cy="52200"/>
              </a:xfrm>
              <a:custGeom>
                <a:avLst/>
                <a:gdLst>
                  <a:gd name="textAreaLeft" fmla="*/ -360 w 32040"/>
                  <a:gd name="textAreaRight" fmla="*/ 32040 w 320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961" h="1561" fill="none">
                    <a:moveTo>
                      <a:pt x="1" y="1216"/>
                    </a:moveTo>
                    <a:cubicBezTo>
                      <a:pt x="1" y="1216"/>
                      <a:pt x="960" y="1561"/>
                      <a:pt x="659" y="806"/>
                    </a:cubicBezTo>
                    <a:cubicBezTo>
                      <a:pt x="413" y="193"/>
                      <a:pt x="306" y="1"/>
                      <a:pt x="306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3" name="Google Shape;1176;p34"/>
              <p:cNvSpPr/>
              <p:nvPr/>
            </p:nvSpPr>
            <p:spPr>
              <a:xfrm flipH="1">
                <a:off x="7579440" y="1995120"/>
                <a:ext cx="33840" cy="7920"/>
              </a:xfrm>
              <a:custGeom>
                <a:avLst/>
                <a:gdLst>
                  <a:gd name="textAreaLeft" fmla="*/ 360 w 33840"/>
                  <a:gd name="textAreaRight" fmla="*/ 34560 w 33840"/>
                  <a:gd name="textAreaTop" fmla="*/ 0 h 7920"/>
                  <a:gd name="textAreaBottom" fmla="*/ 8280 h 7920"/>
                </a:gdLst>
                <a:ahLst/>
                <a:cxnLst/>
                <a:rect l="textAreaLeft" t="textAreaTop" r="textAreaRight" b="textAreaBottom"/>
                <a:pathLst>
                  <a:path w="1012" h="250">
                    <a:moveTo>
                      <a:pt x="649" y="1"/>
                    </a:moveTo>
                    <a:cubicBezTo>
                      <a:pt x="414" y="1"/>
                      <a:pt x="169" y="77"/>
                      <a:pt x="0" y="233"/>
                    </a:cubicBezTo>
                    <a:lnTo>
                      <a:pt x="3" y="249"/>
                    </a:lnTo>
                    <a:lnTo>
                      <a:pt x="130" y="233"/>
                    </a:lnTo>
                    <a:cubicBezTo>
                      <a:pt x="339" y="206"/>
                      <a:pt x="553" y="172"/>
                      <a:pt x="760" y="136"/>
                    </a:cubicBezTo>
                    <a:cubicBezTo>
                      <a:pt x="823" y="126"/>
                      <a:pt x="949" y="102"/>
                      <a:pt x="1011" y="90"/>
                    </a:cubicBezTo>
                    <a:lnTo>
                      <a:pt x="1009" y="74"/>
                    </a:lnTo>
                    <a:cubicBezTo>
                      <a:pt x="962" y="50"/>
                      <a:pt x="917" y="37"/>
                      <a:pt x="872" y="25"/>
                    </a:cubicBezTo>
                    <a:cubicBezTo>
                      <a:pt x="800" y="9"/>
                      <a:pt x="725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4" name="Google Shape;1177;p34"/>
              <p:cNvSpPr/>
              <p:nvPr/>
            </p:nvSpPr>
            <p:spPr>
              <a:xfrm flipH="1">
                <a:off x="7506000" y="1995120"/>
                <a:ext cx="33840" cy="7920"/>
              </a:xfrm>
              <a:custGeom>
                <a:avLst/>
                <a:gdLst>
                  <a:gd name="textAreaLeft" fmla="*/ 360 w 33840"/>
                  <a:gd name="textAreaRight" fmla="*/ 34560 w 33840"/>
                  <a:gd name="textAreaTop" fmla="*/ 0 h 7920"/>
                  <a:gd name="textAreaBottom" fmla="*/ 8280 h 7920"/>
                </a:gdLst>
                <a:ahLst/>
                <a:cxnLst/>
                <a:rect l="textAreaLeft" t="textAreaTop" r="textAreaRight" b="textAreaBottom"/>
                <a:pathLst>
                  <a:path w="1012" h="251">
                    <a:moveTo>
                      <a:pt x="361" y="0"/>
                    </a:moveTo>
                    <a:cubicBezTo>
                      <a:pt x="236" y="0"/>
                      <a:pt x="113" y="24"/>
                      <a:pt x="3" y="75"/>
                    </a:cubicBezTo>
                    <a:lnTo>
                      <a:pt x="0" y="91"/>
                    </a:lnTo>
                    <a:lnTo>
                      <a:pt x="125" y="115"/>
                    </a:lnTo>
                    <a:cubicBezTo>
                      <a:pt x="334" y="152"/>
                      <a:pt x="547" y="187"/>
                      <a:pt x="755" y="217"/>
                    </a:cubicBezTo>
                    <a:cubicBezTo>
                      <a:pt x="819" y="227"/>
                      <a:pt x="945" y="242"/>
                      <a:pt x="1009" y="250"/>
                    </a:cubicBezTo>
                    <a:lnTo>
                      <a:pt x="1012" y="234"/>
                    </a:lnTo>
                    <a:cubicBezTo>
                      <a:pt x="974" y="197"/>
                      <a:pt x="935" y="171"/>
                      <a:pt x="896" y="145"/>
                    </a:cubicBezTo>
                    <a:cubicBezTo>
                      <a:pt x="741" y="54"/>
                      <a:pt x="549" y="0"/>
                      <a:pt x="3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5" name="Google Shape;1178;p34"/>
              <p:cNvSpPr/>
              <p:nvPr/>
            </p:nvSpPr>
            <p:spPr>
              <a:xfrm flipH="1">
                <a:off x="7481880" y="1914840"/>
                <a:ext cx="251280" cy="300960"/>
              </a:xfrm>
              <a:custGeom>
                <a:avLst/>
                <a:gdLst>
                  <a:gd name="textAreaLeft" fmla="*/ 360 w 251280"/>
                  <a:gd name="textAreaRight" fmla="*/ 252000 w 251280"/>
                  <a:gd name="textAreaTop" fmla="*/ 0 h 300960"/>
                  <a:gd name="textAreaBottom" fmla="*/ 301320 h 300960"/>
                </a:gdLst>
                <a:ahLst/>
                <a:cxnLst/>
                <a:rect l="textAreaLeft" t="textAreaTop" r="textAreaRight" b="textAreaBottom"/>
                <a:pathLst>
                  <a:path w="7479" h="8958">
                    <a:moveTo>
                      <a:pt x="1262" y="0"/>
                    </a:moveTo>
                    <a:lnTo>
                      <a:pt x="0" y="218"/>
                    </a:lnTo>
                    <a:lnTo>
                      <a:pt x="482" y="3114"/>
                    </a:lnTo>
                    <a:cubicBezTo>
                      <a:pt x="431" y="4044"/>
                      <a:pt x="466" y="4994"/>
                      <a:pt x="690" y="5902"/>
                    </a:cubicBezTo>
                    <a:cubicBezTo>
                      <a:pt x="892" y="6723"/>
                      <a:pt x="1234" y="7456"/>
                      <a:pt x="1951" y="7952"/>
                    </a:cubicBezTo>
                    <a:cubicBezTo>
                      <a:pt x="2748" y="8504"/>
                      <a:pt x="3660" y="8958"/>
                      <a:pt x="4624" y="8958"/>
                    </a:cubicBezTo>
                    <a:cubicBezTo>
                      <a:pt x="4882" y="8958"/>
                      <a:pt x="5142" y="8926"/>
                      <a:pt x="5406" y="8854"/>
                    </a:cubicBezTo>
                    <a:cubicBezTo>
                      <a:pt x="7478" y="8292"/>
                      <a:pt x="7128" y="6158"/>
                      <a:pt x="7128" y="6158"/>
                    </a:cubicBezTo>
                    <a:lnTo>
                      <a:pt x="7059" y="5025"/>
                    </a:lnTo>
                    <a:cubicBezTo>
                      <a:pt x="6913" y="4837"/>
                      <a:pt x="6724" y="4770"/>
                      <a:pt x="6531" y="4770"/>
                    </a:cubicBezTo>
                    <a:cubicBezTo>
                      <a:pt x="6070" y="4770"/>
                      <a:pt x="5584" y="5147"/>
                      <a:pt x="5584" y="5147"/>
                    </a:cubicBezTo>
                    <a:cubicBezTo>
                      <a:pt x="5584" y="5147"/>
                      <a:pt x="5014" y="4810"/>
                      <a:pt x="4541" y="4810"/>
                    </a:cubicBezTo>
                    <a:cubicBezTo>
                      <a:pt x="4290" y="4810"/>
                      <a:pt x="4067" y="4904"/>
                      <a:pt x="3969" y="5193"/>
                    </a:cubicBezTo>
                    <a:cubicBezTo>
                      <a:pt x="3809" y="5669"/>
                      <a:pt x="3507" y="5771"/>
                      <a:pt x="3278" y="5771"/>
                    </a:cubicBezTo>
                    <a:cubicBezTo>
                      <a:pt x="3105" y="5771"/>
                      <a:pt x="2973" y="5713"/>
                      <a:pt x="2973" y="5713"/>
                    </a:cubicBezTo>
                    <a:cubicBezTo>
                      <a:pt x="1564" y="5337"/>
                      <a:pt x="1325" y="3647"/>
                      <a:pt x="1325" y="3647"/>
                    </a:cubicBezTo>
                    <a:lnTo>
                      <a:pt x="1262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6" name="Google Shape;1179;p34"/>
              <p:cNvSpPr/>
              <p:nvPr/>
            </p:nvSpPr>
            <p:spPr>
              <a:xfrm flipH="1">
                <a:off x="7544880" y="2102760"/>
                <a:ext cx="37080" cy="28080"/>
              </a:xfrm>
              <a:custGeom>
                <a:avLst/>
                <a:gdLst>
                  <a:gd name="textAreaLeft" fmla="*/ -360 w 37080"/>
                  <a:gd name="textAreaRight" fmla="*/ 37080 w 37080"/>
                  <a:gd name="textAreaTop" fmla="*/ 0 h 28080"/>
                  <a:gd name="textAreaBottom" fmla="*/ 28440 h 28080"/>
                </a:gdLst>
                <a:ahLst/>
                <a:cxnLst/>
                <a:rect l="textAreaLeft" t="textAreaTop" r="textAreaRight" b="textAreaBottom"/>
                <a:pathLst>
                  <a:path w="1116" h="850" fill="none">
                    <a:moveTo>
                      <a:pt x="1" y="0"/>
                    </a:moveTo>
                    <a:cubicBezTo>
                      <a:pt x="1" y="0"/>
                      <a:pt x="465" y="849"/>
                      <a:pt x="1116" y="194"/>
                    </a:cubicBez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040" bIns="14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7" name="Google Shape;1180;p34"/>
              <p:cNvSpPr/>
              <p:nvPr/>
            </p:nvSpPr>
            <p:spPr>
              <a:xfrm flipH="1">
                <a:off x="7491600" y="1832760"/>
                <a:ext cx="274320" cy="97200"/>
              </a:xfrm>
              <a:custGeom>
                <a:avLst/>
                <a:gdLst>
                  <a:gd name="textAreaLeft" fmla="*/ 360 w 274320"/>
                  <a:gd name="textAreaRight" fmla="*/ 275040 w 274320"/>
                  <a:gd name="textAreaTop" fmla="*/ 0 h 97200"/>
                  <a:gd name="textAreaBottom" fmla="*/ 97560 h 97200"/>
                </a:gdLst>
                <a:ahLst/>
                <a:cxnLst/>
                <a:rect l="textAreaLeft" t="textAreaTop" r="textAreaRight" b="textAreaBottom"/>
                <a:pathLst>
                  <a:path w="8168" h="2905">
                    <a:moveTo>
                      <a:pt x="6063" y="0"/>
                    </a:moveTo>
                    <a:cubicBezTo>
                      <a:pt x="5875" y="0"/>
                      <a:pt x="5686" y="25"/>
                      <a:pt x="5503" y="73"/>
                    </a:cubicBezTo>
                    <a:cubicBezTo>
                      <a:pt x="4328" y="378"/>
                      <a:pt x="1071" y="1217"/>
                      <a:pt x="593" y="1735"/>
                    </a:cubicBezTo>
                    <a:cubicBezTo>
                      <a:pt x="0" y="2380"/>
                      <a:pt x="322" y="2905"/>
                      <a:pt x="322" y="2905"/>
                    </a:cubicBezTo>
                    <a:lnTo>
                      <a:pt x="2230" y="2905"/>
                    </a:lnTo>
                    <a:lnTo>
                      <a:pt x="7527" y="2720"/>
                    </a:lnTo>
                    <a:lnTo>
                      <a:pt x="7528" y="2720"/>
                    </a:lnTo>
                    <a:cubicBezTo>
                      <a:pt x="8167" y="1161"/>
                      <a:pt x="7552" y="481"/>
                      <a:pt x="6914" y="184"/>
                    </a:cubicBezTo>
                    <a:cubicBezTo>
                      <a:pt x="6646" y="60"/>
                      <a:pt x="6355" y="0"/>
                      <a:pt x="606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600" bIns="48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8" name="Google Shape;1181;p34"/>
              <p:cNvSpPr/>
              <p:nvPr/>
            </p:nvSpPr>
            <p:spPr>
              <a:xfrm flipH="1">
                <a:off x="7731360" y="1870560"/>
                <a:ext cx="102600" cy="88560"/>
              </a:xfrm>
              <a:custGeom>
                <a:avLst/>
                <a:gdLst>
                  <a:gd name="textAreaLeft" fmla="*/ -360 w 102600"/>
                  <a:gd name="textAreaRight" fmla="*/ 102600 w 10260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3057" h="2641">
                    <a:moveTo>
                      <a:pt x="1426" y="0"/>
                    </a:moveTo>
                    <a:cubicBezTo>
                      <a:pt x="1021" y="0"/>
                      <a:pt x="580" y="265"/>
                      <a:pt x="306" y="717"/>
                    </a:cubicBezTo>
                    <a:cubicBezTo>
                      <a:pt x="20" y="1189"/>
                      <a:pt x="0" y="1728"/>
                      <a:pt x="217" y="2088"/>
                    </a:cubicBezTo>
                    <a:cubicBezTo>
                      <a:pt x="217" y="2088"/>
                      <a:pt x="218" y="2091"/>
                      <a:pt x="220" y="2094"/>
                    </a:cubicBezTo>
                    <a:cubicBezTo>
                      <a:pt x="289" y="2207"/>
                      <a:pt x="380" y="2302"/>
                      <a:pt x="496" y="2373"/>
                    </a:cubicBezTo>
                    <a:cubicBezTo>
                      <a:pt x="554" y="2407"/>
                      <a:pt x="616" y="2434"/>
                      <a:pt x="679" y="2454"/>
                    </a:cubicBezTo>
                    <a:cubicBezTo>
                      <a:pt x="882" y="2556"/>
                      <a:pt x="1157" y="2640"/>
                      <a:pt x="1509" y="2640"/>
                    </a:cubicBezTo>
                    <a:cubicBezTo>
                      <a:pt x="1799" y="2640"/>
                      <a:pt x="2141" y="2584"/>
                      <a:pt x="2540" y="2434"/>
                    </a:cubicBezTo>
                    <a:cubicBezTo>
                      <a:pt x="2540" y="2434"/>
                      <a:pt x="3057" y="1004"/>
                      <a:pt x="2027" y="253"/>
                    </a:cubicBezTo>
                    <a:cubicBezTo>
                      <a:pt x="1978" y="202"/>
                      <a:pt x="1922" y="155"/>
                      <a:pt x="1859" y="117"/>
                    </a:cubicBezTo>
                    <a:cubicBezTo>
                      <a:pt x="1774" y="66"/>
                      <a:pt x="1681" y="33"/>
                      <a:pt x="1586" y="14"/>
                    </a:cubicBezTo>
                    <a:lnTo>
                      <a:pt x="1583" y="14"/>
                    </a:lnTo>
                    <a:cubicBezTo>
                      <a:pt x="1532" y="5"/>
                      <a:pt x="1479" y="0"/>
                      <a:pt x="14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159" name="Google Shape;1182;p34"/>
            <p:cNvGrpSpPr/>
            <p:nvPr/>
          </p:nvGrpSpPr>
          <p:grpSpPr>
            <a:xfrm>
              <a:off x="5523120" y="2183760"/>
              <a:ext cx="4159440" cy="2730960"/>
              <a:chOff x="5523120" y="2183760"/>
              <a:chExt cx="4159440" cy="2730960"/>
            </a:xfrm>
          </p:grpSpPr>
          <p:grpSp>
            <p:nvGrpSpPr>
              <p:cNvPr id="1160" name="Google Shape;1183;p34"/>
              <p:cNvGrpSpPr/>
              <p:nvPr/>
            </p:nvGrpSpPr>
            <p:grpSpPr>
              <a:xfrm>
                <a:off x="5523120" y="3185640"/>
                <a:ext cx="4159440" cy="1729080"/>
                <a:chOff x="5523120" y="3185640"/>
                <a:chExt cx="4159440" cy="1729080"/>
              </a:xfrm>
            </p:grpSpPr>
            <p:sp>
              <p:nvSpPr>
                <p:cNvPr id="1161" name="Google Shape;1184;p34"/>
                <p:cNvSpPr/>
                <p:nvPr/>
              </p:nvSpPr>
              <p:spPr>
                <a:xfrm flipH="1">
                  <a:off x="5645160" y="3262320"/>
                  <a:ext cx="1006920" cy="1652400"/>
                </a:xfrm>
                <a:custGeom>
                  <a:avLst/>
                  <a:gdLst>
                    <a:gd name="textAreaLeft" fmla="*/ -360 w 1006920"/>
                    <a:gd name="textAreaRight" fmla="*/ 1006920 w 1006920"/>
                    <a:gd name="textAreaTop" fmla="*/ 0 h 1652400"/>
                    <a:gd name="textAreaBottom" fmla="*/ 1652760 h 1652400"/>
                  </a:gdLst>
                  <a:ahLst/>
                  <a:cxnLst/>
                  <a:rect l="textAreaLeft" t="textAreaTop" r="textAreaRight" b="textAreaBottom"/>
                  <a:pathLst>
                    <a:path w="29962" h="49160">
                      <a:moveTo>
                        <a:pt x="12804" y="0"/>
                      </a:moveTo>
                      <a:lnTo>
                        <a:pt x="0" y="49159"/>
                      </a:lnTo>
                      <a:lnTo>
                        <a:pt x="1665" y="49159"/>
                      </a:lnTo>
                      <a:lnTo>
                        <a:pt x="14981" y="1622"/>
                      </a:lnTo>
                      <a:lnTo>
                        <a:pt x="28298" y="49159"/>
                      </a:lnTo>
                      <a:lnTo>
                        <a:pt x="29962" y="49159"/>
                      </a:lnTo>
                      <a:lnTo>
                        <a:pt x="1715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2" name="Google Shape;1185;p34"/>
                <p:cNvSpPr/>
                <p:nvPr/>
              </p:nvSpPr>
              <p:spPr>
                <a:xfrm flipH="1">
                  <a:off x="5523120" y="3185640"/>
                  <a:ext cx="4159440" cy="153720"/>
                </a:xfrm>
                <a:custGeom>
                  <a:avLst/>
                  <a:gdLst>
                    <a:gd name="textAreaLeft" fmla="*/ 360 w 4159440"/>
                    <a:gd name="textAreaRight" fmla="*/ 4160160 w 4159440"/>
                    <a:gd name="textAreaTop" fmla="*/ 0 h 153720"/>
                    <a:gd name="textAreaBottom" fmla="*/ 154080 h 153720"/>
                  </a:gdLst>
                  <a:ahLst/>
                  <a:cxnLst/>
                  <a:rect l="textAreaLeft" t="textAreaTop" r="textAreaRight" b="textAreaBottom"/>
                  <a:pathLst>
                    <a:path w="142649" h="4584">
                      <a:moveTo>
                        <a:pt x="43" y="0"/>
                      </a:moveTo>
                      <a:cubicBezTo>
                        <a:pt x="19" y="0"/>
                        <a:pt x="1" y="19"/>
                        <a:pt x="1" y="43"/>
                      </a:cubicBezTo>
                      <a:lnTo>
                        <a:pt x="1" y="4541"/>
                      </a:lnTo>
                      <a:cubicBezTo>
                        <a:pt x="1" y="4565"/>
                        <a:pt x="19" y="4583"/>
                        <a:pt x="43" y="4583"/>
                      </a:cubicBezTo>
                      <a:lnTo>
                        <a:pt x="142606" y="4583"/>
                      </a:lnTo>
                      <a:cubicBezTo>
                        <a:pt x="142630" y="4583"/>
                        <a:pt x="142648" y="4565"/>
                        <a:pt x="142648" y="4541"/>
                      </a:cubicBezTo>
                      <a:lnTo>
                        <a:pt x="142648" y="43"/>
                      </a:lnTo>
                      <a:cubicBezTo>
                        <a:pt x="142648" y="19"/>
                        <a:pt x="142630" y="0"/>
                        <a:pt x="1426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7040" bIns="77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163" name="Google Shape;1186;p34"/>
              <p:cNvGrpSpPr/>
              <p:nvPr/>
            </p:nvGrpSpPr>
            <p:grpSpPr>
              <a:xfrm>
                <a:off x="5934960" y="2183760"/>
                <a:ext cx="1239840" cy="1002240"/>
                <a:chOff x="5934960" y="2183760"/>
                <a:chExt cx="1239840" cy="1002240"/>
              </a:xfrm>
            </p:grpSpPr>
            <p:sp>
              <p:nvSpPr>
                <p:cNvPr id="1164" name="Google Shape;1187;p34"/>
                <p:cNvSpPr/>
                <p:nvPr/>
              </p:nvSpPr>
              <p:spPr>
                <a:xfrm flipH="1">
                  <a:off x="59904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5" y="1182"/>
                      </a:cubicBezTo>
                      <a:lnTo>
                        <a:pt x="57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40" y="23440"/>
                        <a:pt x="33317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40" y="0"/>
                        <a:pt x="3409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5" name="Google Shape;1188;p34"/>
                <p:cNvSpPr/>
                <p:nvPr/>
              </p:nvSpPr>
              <p:spPr>
                <a:xfrm flipH="1">
                  <a:off x="59346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4" y="1182"/>
                      </a:cubicBezTo>
                      <a:lnTo>
                        <a:pt x="56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39" y="23440"/>
                        <a:pt x="33316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39" y="0"/>
                        <a:pt x="3409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6" name="Google Shape;1189;p34"/>
                <p:cNvSpPr/>
                <p:nvPr/>
              </p:nvSpPr>
              <p:spPr>
                <a:xfrm flipH="1">
                  <a:off x="59346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4" y="1182"/>
                      </a:cubicBezTo>
                      <a:lnTo>
                        <a:pt x="56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39" y="23440"/>
                        <a:pt x="33316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39" y="0"/>
                        <a:pt x="34090" y="0"/>
                      </a:cubicBezTo>
                      <a:close/>
                    </a:path>
                  </a:pathLst>
                </a:custGeom>
                <a:solidFill>
                  <a:srgbClr val="E0E9F7">
                    <a:alpha val="23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7" name="Google Shape;1190;p34"/>
                <p:cNvSpPr/>
                <p:nvPr/>
              </p:nvSpPr>
              <p:spPr>
                <a:xfrm flipH="1">
                  <a:off x="6334560" y="2533320"/>
                  <a:ext cx="587520" cy="652680"/>
                </a:xfrm>
                <a:custGeom>
                  <a:avLst/>
                  <a:gdLst>
                    <a:gd name="textAreaLeft" fmla="*/ 360 w 587520"/>
                    <a:gd name="textAreaRight" fmla="*/ 588240 w 587520"/>
                    <a:gd name="textAreaTop" fmla="*/ 0 h 652680"/>
                    <a:gd name="textAreaBottom" fmla="*/ 653040 h 652680"/>
                  </a:gdLst>
                  <a:ahLst/>
                  <a:cxnLst/>
                  <a:rect l="textAreaLeft" t="textAreaTop" r="textAreaRight" b="textAreaBottom"/>
                  <a:pathLst>
                    <a:path w="17489" h="19418">
                      <a:moveTo>
                        <a:pt x="12251" y="1"/>
                      </a:moveTo>
                      <a:cubicBezTo>
                        <a:pt x="10748" y="1"/>
                        <a:pt x="9519" y="1231"/>
                        <a:pt x="9519" y="2734"/>
                      </a:cubicBezTo>
                      <a:lnTo>
                        <a:pt x="9519" y="2803"/>
                      </a:lnTo>
                      <a:lnTo>
                        <a:pt x="8325" y="15493"/>
                      </a:lnTo>
                      <a:cubicBezTo>
                        <a:pt x="8325" y="16412"/>
                        <a:pt x="7892" y="17227"/>
                        <a:pt x="7220" y="17751"/>
                      </a:cubicBezTo>
                      <a:lnTo>
                        <a:pt x="1717" y="17751"/>
                      </a:lnTo>
                      <a:lnTo>
                        <a:pt x="1717" y="17754"/>
                      </a:lnTo>
                      <a:cubicBezTo>
                        <a:pt x="1700" y="17754"/>
                        <a:pt x="1683" y="17751"/>
                        <a:pt x="1667" y="17751"/>
                      </a:cubicBezTo>
                      <a:cubicBezTo>
                        <a:pt x="746" y="17751"/>
                        <a:pt x="1" y="18496"/>
                        <a:pt x="1" y="19417"/>
                      </a:cubicBezTo>
                      <a:lnTo>
                        <a:pt x="14628" y="19417"/>
                      </a:lnTo>
                      <a:cubicBezTo>
                        <a:pt x="16208" y="19417"/>
                        <a:pt x="17489" y="18136"/>
                        <a:pt x="17489" y="16555"/>
                      </a:cubicBezTo>
                      <a:cubicBezTo>
                        <a:pt x="17489" y="16389"/>
                        <a:pt x="17474" y="16226"/>
                        <a:pt x="17446" y="16066"/>
                      </a:cubicBezTo>
                      <a:lnTo>
                        <a:pt x="16256" y="2375"/>
                      </a:lnTo>
                      <a:lnTo>
                        <a:pt x="16248" y="2375"/>
                      </a:lnTo>
                      <a:cubicBezTo>
                        <a:pt x="16070" y="1040"/>
                        <a:pt x="14920" y="1"/>
                        <a:pt x="13538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sp>
        <p:nvSpPr>
          <p:cNvPr id="1168" name="PlaceHolder 1"/>
          <p:cNvSpPr>
            <a:spLocks noGrp="1"/>
          </p:cNvSpPr>
          <p:nvPr>
            <p:ph type="title"/>
          </p:nvPr>
        </p:nvSpPr>
        <p:spPr>
          <a:xfrm>
            <a:off x="721800" y="403200"/>
            <a:ext cx="641952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800" b="1" dirty="0" err="1">
                <a:solidFill>
                  <a:schemeClr val="dk1"/>
                </a:solidFill>
                <a:latin typeface="Manrope ExtraBold"/>
              </a:rPr>
              <a:t>Contoh</a:t>
            </a: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 MSDM</a:t>
            </a:r>
            <a:endParaRPr lang="fr-FR" sz="28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69" name="PlaceHolder 2"/>
          <p:cNvSpPr>
            <a:spLocks noGrp="1"/>
          </p:cNvSpPr>
          <p:nvPr>
            <p:ph type="subTitle"/>
          </p:nvPr>
        </p:nvSpPr>
        <p:spPr>
          <a:xfrm>
            <a:off x="729360" y="832071"/>
            <a:ext cx="4638240" cy="366720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400" b="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MSDM</a:t>
            </a:r>
            <a:r>
              <a:rPr lang="sv-SE" sz="1400" dirty="0"/>
              <a:t> dapat diterapkan dalam berbagai kegiatan di perusahaan. Salah satu contohnya adalah perusahaan Goggle. </a:t>
            </a:r>
            <a:r>
              <a:rPr lang="en-ID" sz="1400" dirty="0"/>
              <a:t>Google </a:t>
            </a:r>
            <a:r>
              <a:rPr lang="en-ID" sz="1400" dirty="0" err="1"/>
              <a:t>telah</a:t>
            </a:r>
            <a:r>
              <a:rPr lang="en-ID" sz="1400" dirty="0"/>
              <a:t> </a:t>
            </a:r>
            <a:r>
              <a:rPr lang="en-ID" sz="1400" dirty="0" err="1"/>
              <a:t>menjadi</a:t>
            </a:r>
            <a:r>
              <a:rPr lang="en-ID" sz="1400" dirty="0"/>
              <a:t> salah </a:t>
            </a:r>
            <a:r>
              <a:rPr lang="en-ID" sz="1400" dirty="0" err="1"/>
              <a:t>satu</a:t>
            </a:r>
            <a:r>
              <a:rPr lang="en-ID" sz="1400" dirty="0"/>
              <a:t> </a:t>
            </a:r>
            <a:r>
              <a:rPr lang="en-ID" sz="1400" dirty="0" err="1"/>
              <a:t>contoh</a:t>
            </a:r>
            <a:r>
              <a:rPr lang="en-ID" sz="1400" dirty="0"/>
              <a:t> </a:t>
            </a:r>
            <a:r>
              <a:rPr lang="en-ID" sz="1400" dirty="0" err="1"/>
              <a:t>manajemen</a:t>
            </a:r>
            <a:r>
              <a:rPr lang="en-ID" sz="1400" dirty="0"/>
              <a:t> </a:t>
            </a:r>
            <a:r>
              <a:rPr lang="en-ID" sz="1400" dirty="0" err="1"/>
              <a:t>sumber</a:t>
            </a:r>
            <a:r>
              <a:rPr lang="en-ID" sz="1400" dirty="0"/>
              <a:t> </a:t>
            </a:r>
            <a:r>
              <a:rPr lang="en-ID" sz="1400" dirty="0" err="1"/>
              <a:t>daya</a:t>
            </a:r>
            <a:r>
              <a:rPr lang="en-ID" sz="1400" dirty="0"/>
              <a:t> </a:t>
            </a:r>
            <a:r>
              <a:rPr lang="en-ID" sz="1400" dirty="0" err="1"/>
              <a:t>manusia</a:t>
            </a:r>
            <a:r>
              <a:rPr lang="en-ID" sz="1400" dirty="0"/>
              <a:t> </a:t>
            </a:r>
            <a:r>
              <a:rPr lang="en-ID" sz="1400" dirty="0" err="1"/>
              <a:t>strategis</a:t>
            </a:r>
            <a:r>
              <a:rPr lang="en-ID" sz="1400" dirty="0"/>
              <a:t> yang paling </a:t>
            </a:r>
            <a:r>
              <a:rPr lang="en-ID" sz="1400" dirty="0" err="1"/>
              <a:t>terkenal</a:t>
            </a:r>
            <a:r>
              <a:rPr lang="en-ID" sz="1400" dirty="0"/>
              <a:t> </a:t>
            </a:r>
            <a:r>
              <a:rPr lang="en-ID" sz="1400" dirty="0" err="1"/>
              <a:t>selama</a:t>
            </a:r>
            <a:r>
              <a:rPr lang="en-ID" sz="1400" dirty="0"/>
              <a:t> </a:t>
            </a:r>
            <a:r>
              <a:rPr lang="en-ID" sz="1400" dirty="0" err="1"/>
              <a:t>bertahun-tahun</a:t>
            </a:r>
            <a:r>
              <a:rPr lang="en-ID" sz="1400" dirty="0"/>
              <a:t>. </a:t>
            </a:r>
            <a:r>
              <a:rPr lang="en-ID" sz="1400" dirty="0" err="1"/>
              <a:t>Pendekatan</a:t>
            </a:r>
            <a:r>
              <a:rPr lang="en-ID" sz="1400" dirty="0"/>
              <a:t> </a:t>
            </a:r>
            <a:r>
              <a:rPr lang="en-ID" sz="1400" dirty="0" err="1"/>
              <a:t>strategis</a:t>
            </a:r>
            <a:r>
              <a:rPr lang="en-ID" sz="1400" dirty="0"/>
              <a:t> </a:t>
            </a:r>
            <a:r>
              <a:rPr lang="en-ID" sz="1400" dirty="0" err="1"/>
              <a:t>perusahaan</a:t>
            </a:r>
            <a:r>
              <a:rPr lang="en-ID" sz="1400" dirty="0"/>
              <a:t> </a:t>
            </a:r>
            <a:r>
              <a:rPr lang="en-ID" sz="1400" dirty="0" err="1"/>
              <a:t>terhadap</a:t>
            </a:r>
            <a:r>
              <a:rPr lang="en-ID" sz="1400" dirty="0"/>
              <a:t> </a:t>
            </a:r>
            <a:r>
              <a:rPr lang="en-ID" sz="1400" dirty="0" err="1"/>
              <a:t>pengembangan</a:t>
            </a:r>
            <a:r>
              <a:rPr lang="en-ID" sz="1400" dirty="0"/>
              <a:t> </a:t>
            </a:r>
            <a:r>
              <a:rPr lang="en-ID" sz="1400" dirty="0" err="1"/>
              <a:t>sumber</a:t>
            </a:r>
            <a:r>
              <a:rPr lang="en-ID" sz="1400" dirty="0"/>
              <a:t> </a:t>
            </a:r>
            <a:r>
              <a:rPr lang="en-ID" sz="1400" dirty="0" err="1"/>
              <a:t>daya</a:t>
            </a:r>
            <a:r>
              <a:rPr lang="en-ID" sz="1400" dirty="0"/>
              <a:t> </a:t>
            </a:r>
            <a:r>
              <a:rPr lang="en-ID" sz="1400" dirty="0" err="1"/>
              <a:t>manusia</a:t>
            </a:r>
            <a:r>
              <a:rPr lang="en-ID" sz="1400" dirty="0"/>
              <a:t> </a:t>
            </a:r>
            <a:r>
              <a:rPr lang="en-ID" sz="1400" dirty="0" err="1"/>
              <a:t>melibatkan</a:t>
            </a:r>
            <a:r>
              <a:rPr lang="en-ID" sz="1400" dirty="0"/>
              <a:t> </a:t>
            </a:r>
            <a:r>
              <a:rPr lang="en-ID" sz="1400" dirty="0" err="1"/>
              <a:t>pengambilan</a:t>
            </a:r>
            <a:r>
              <a:rPr lang="en-ID" sz="1400" dirty="0"/>
              <a:t> </a:t>
            </a:r>
            <a:r>
              <a:rPr lang="en-ID" sz="1400" dirty="0" err="1"/>
              <a:t>semua</a:t>
            </a:r>
            <a:r>
              <a:rPr lang="en-ID" sz="1400" dirty="0"/>
              <a:t> </a:t>
            </a:r>
            <a:r>
              <a:rPr lang="en-ID" sz="1400" dirty="0" err="1"/>
              <a:t>keputusan</a:t>
            </a:r>
            <a:r>
              <a:rPr lang="en-ID" sz="1400" dirty="0"/>
              <a:t> SDM </a:t>
            </a:r>
            <a:r>
              <a:rPr lang="en-ID" sz="1400" dirty="0" err="1"/>
              <a:t>berdasarkan</a:t>
            </a:r>
            <a:r>
              <a:rPr lang="en-ID" sz="1400" dirty="0"/>
              <a:t> data </a:t>
            </a:r>
            <a:r>
              <a:rPr lang="en-ID" sz="1400" dirty="0" err="1"/>
              <a:t>analitik</a:t>
            </a:r>
            <a:r>
              <a:rPr lang="en-ID" sz="1400" dirty="0"/>
              <a:t> </a:t>
            </a:r>
            <a:r>
              <a:rPr lang="en-ID" sz="1400" dirty="0" err="1"/>
              <a:t>karyawan</a:t>
            </a:r>
            <a:r>
              <a:rPr lang="en-ID" sz="1400" dirty="0"/>
              <a:t>. </a:t>
            </a:r>
            <a:r>
              <a:rPr lang="en-ID" sz="1400" dirty="0" err="1"/>
              <a:t>mulai</a:t>
            </a:r>
            <a:r>
              <a:rPr lang="en-ID" sz="1400" dirty="0"/>
              <a:t> </a:t>
            </a:r>
            <a:r>
              <a:rPr lang="en-ID" sz="1400" dirty="0" err="1"/>
              <a:t>dari</a:t>
            </a:r>
            <a:r>
              <a:rPr lang="en-ID" sz="1400" dirty="0"/>
              <a:t> </a:t>
            </a:r>
            <a:r>
              <a:rPr lang="en-ID" sz="1400" dirty="0" err="1"/>
              <a:t>kesenjangan</a:t>
            </a:r>
            <a:r>
              <a:rPr lang="en-ID" sz="1400" dirty="0"/>
              <a:t> </a:t>
            </a:r>
            <a:r>
              <a:rPr lang="en-ID" sz="1400" dirty="0" err="1"/>
              <a:t>keterampilan</a:t>
            </a:r>
            <a:r>
              <a:rPr lang="en-ID" sz="1400" dirty="0"/>
              <a:t> 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tenaga</a:t>
            </a:r>
            <a:r>
              <a:rPr lang="en-ID" sz="1400" dirty="0"/>
              <a:t> </a:t>
            </a:r>
            <a:r>
              <a:rPr lang="en-ID" sz="1400" dirty="0" err="1"/>
              <a:t>kerja</a:t>
            </a:r>
            <a:r>
              <a:rPr lang="en-ID" sz="1400" dirty="0"/>
              <a:t> </a:t>
            </a:r>
            <a:r>
              <a:rPr lang="en-ID" sz="1400" dirty="0" err="1"/>
              <a:t>hingga</a:t>
            </a:r>
            <a:r>
              <a:rPr lang="en-ID" sz="1400" dirty="0"/>
              <a:t> </a:t>
            </a:r>
            <a:r>
              <a:rPr lang="en-ID" sz="1400" dirty="0" err="1"/>
              <a:t>cara</a:t>
            </a:r>
            <a:r>
              <a:rPr lang="en-ID" sz="1400" dirty="0"/>
              <a:t> </a:t>
            </a:r>
            <a:r>
              <a:rPr lang="en-ID" sz="1400" dirty="0" err="1"/>
              <a:t>terbaik</a:t>
            </a:r>
            <a:r>
              <a:rPr lang="en-ID" sz="1400" dirty="0"/>
              <a:t> </a:t>
            </a:r>
            <a:r>
              <a:rPr lang="en-ID" sz="1400" dirty="0" err="1"/>
              <a:t>untuk</a:t>
            </a:r>
            <a:r>
              <a:rPr lang="en-ID" sz="1400" dirty="0"/>
              <a:t> </a:t>
            </a:r>
            <a:r>
              <a:rPr lang="en-ID" sz="1400" dirty="0" err="1"/>
              <a:t>membantu</a:t>
            </a:r>
            <a:r>
              <a:rPr lang="en-ID" sz="1400" dirty="0"/>
              <a:t> </a:t>
            </a:r>
            <a:r>
              <a:rPr lang="en-ID" sz="1400" dirty="0" err="1"/>
              <a:t>karyawan</a:t>
            </a:r>
            <a:r>
              <a:rPr lang="en-ID" sz="1400" dirty="0"/>
              <a:t> </a:t>
            </a:r>
            <a:r>
              <a:rPr lang="en-ID" sz="1400" dirty="0" err="1"/>
              <a:t>berkembang</a:t>
            </a:r>
            <a:r>
              <a:rPr lang="en-ID" sz="1400" dirty="0"/>
              <a:t> di </a:t>
            </a:r>
            <a:r>
              <a:rPr lang="en-ID" sz="1400" dirty="0" err="1"/>
              <a:t>perusahaan</a:t>
            </a:r>
            <a:r>
              <a:rPr lang="en-ID" sz="1400" dirty="0"/>
              <a:t>.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21178-7B33-BCEC-5D1B-2DA606B80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1" name="Google Shape;891;p30">
            <a:extLst>
              <a:ext uri="{FF2B5EF4-FFF2-40B4-BE49-F238E27FC236}">
                <a16:creationId xmlns:a16="http://schemas.microsoft.com/office/drawing/2014/main" id="{8DA9AD6B-CFF2-B0A5-C8F5-F024A8D9E9B7}"/>
              </a:ext>
            </a:extLst>
          </p:cNvPr>
          <p:cNvCxnSpPr/>
          <p:nvPr/>
        </p:nvCxnSpPr>
        <p:spPr>
          <a:xfrm>
            <a:off x="721800" y="4603680"/>
            <a:ext cx="7709400" cy="360"/>
          </a:xfrm>
          <a:prstGeom prst="straightConnector1">
            <a:avLst/>
          </a:prstGeom>
          <a:ln w="9525">
            <a:solidFill>
              <a:srgbClr val="000000"/>
            </a:solidFill>
            <a:round/>
          </a:ln>
        </p:spPr>
      </p:cxnSp>
      <p:sp>
        <p:nvSpPr>
          <p:cNvPr id="802" name="PlaceHolder 1">
            <a:extLst>
              <a:ext uri="{FF2B5EF4-FFF2-40B4-BE49-F238E27FC236}">
                <a16:creationId xmlns:a16="http://schemas.microsoft.com/office/drawing/2014/main" id="{EEBD3FCD-7D3F-943B-AFE2-4B8B2511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46" y="1902770"/>
            <a:ext cx="4916160" cy="560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 algn="ctr">
              <a:lnSpc>
                <a:spcPct val="80000"/>
              </a:lnSpc>
              <a:buNone/>
              <a:tabLst>
                <a:tab pos="0" algn="l"/>
              </a:tabLst>
            </a:pPr>
            <a:r>
              <a:rPr lang="fr-FR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TERIMA KASIH</a:t>
            </a:r>
          </a:p>
        </p:txBody>
      </p:sp>
      <p:grpSp>
        <p:nvGrpSpPr>
          <p:cNvPr id="803" name="Google Shape;893;p30">
            <a:extLst>
              <a:ext uri="{FF2B5EF4-FFF2-40B4-BE49-F238E27FC236}">
                <a16:creationId xmlns:a16="http://schemas.microsoft.com/office/drawing/2014/main" id="{FCED26E5-4425-6133-E4D5-89A856708123}"/>
              </a:ext>
            </a:extLst>
          </p:cNvPr>
          <p:cNvGrpSpPr/>
          <p:nvPr/>
        </p:nvGrpSpPr>
        <p:grpSpPr>
          <a:xfrm>
            <a:off x="5519160" y="846720"/>
            <a:ext cx="2377800" cy="3756960"/>
            <a:chOff x="5519160" y="846720"/>
            <a:chExt cx="2377800" cy="3756960"/>
          </a:xfrm>
        </p:grpSpPr>
        <p:grpSp>
          <p:nvGrpSpPr>
            <p:cNvPr id="804" name="Google Shape;894;p30">
              <a:extLst>
                <a:ext uri="{FF2B5EF4-FFF2-40B4-BE49-F238E27FC236}">
                  <a16:creationId xmlns:a16="http://schemas.microsoft.com/office/drawing/2014/main" id="{154991B7-CA4E-7B1B-F730-A7A5635ACE84}"/>
                </a:ext>
              </a:extLst>
            </p:cNvPr>
            <p:cNvGrpSpPr/>
            <p:nvPr/>
          </p:nvGrpSpPr>
          <p:grpSpPr>
            <a:xfrm>
              <a:off x="7070400" y="846720"/>
              <a:ext cx="826560" cy="824400"/>
              <a:chOff x="7070400" y="846720"/>
              <a:chExt cx="826560" cy="824400"/>
            </a:xfrm>
          </p:grpSpPr>
          <p:sp>
            <p:nvSpPr>
              <p:cNvPr id="805" name="Google Shape;895;p30">
                <a:extLst>
                  <a:ext uri="{FF2B5EF4-FFF2-40B4-BE49-F238E27FC236}">
                    <a16:creationId xmlns:a16="http://schemas.microsoft.com/office/drawing/2014/main" id="{7539255D-3647-DDFD-E055-B1F168118FF5}"/>
                  </a:ext>
                </a:extLst>
              </p:cNvPr>
              <p:cNvSpPr/>
              <p:nvPr/>
            </p:nvSpPr>
            <p:spPr>
              <a:xfrm>
                <a:off x="7070400" y="846720"/>
                <a:ext cx="826560" cy="824400"/>
              </a:xfrm>
              <a:custGeom>
                <a:avLst/>
                <a:gdLst>
                  <a:gd name="textAreaLeft" fmla="*/ 0 w 826560"/>
                  <a:gd name="textAreaRight" fmla="*/ 826920 w 826560"/>
                  <a:gd name="textAreaTop" fmla="*/ 0 h 824400"/>
                  <a:gd name="textAreaBottom" fmla="*/ 824760 h 824400"/>
                </a:gdLst>
                <a:ahLst/>
                <a:cxnLst/>
                <a:rect l="textAreaLeft" t="textAreaTop" r="textAreaRight" b="textAreaBottom"/>
                <a:pathLst>
                  <a:path w="25789" h="25719">
                    <a:moveTo>
                      <a:pt x="1509" y="0"/>
                    </a:moveTo>
                    <a:cubicBezTo>
                      <a:pt x="680" y="0"/>
                      <a:pt x="1" y="678"/>
                      <a:pt x="1" y="1509"/>
                    </a:cubicBezTo>
                    <a:lnTo>
                      <a:pt x="1" y="18693"/>
                    </a:lnTo>
                    <a:cubicBezTo>
                      <a:pt x="1" y="19522"/>
                      <a:pt x="680" y="20201"/>
                      <a:pt x="1509" y="20201"/>
                    </a:cubicBezTo>
                    <a:lnTo>
                      <a:pt x="3191" y="20201"/>
                    </a:lnTo>
                    <a:lnTo>
                      <a:pt x="3191" y="25718"/>
                    </a:lnTo>
                    <a:lnTo>
                      <a:pt x="8709" y="20201"/>
                    </a:lnTo>
                    <a:lnTo>
                      <a:pt x="24280" y="20201"/>
                    </a:lnTo>
                    <a:cubicBezTo>
                      <a:pt x="25109" y="20201"/>
                      <a:pt x="25788" y="19522"/>
                      <a:pt x="25788" y="18693"/>
                    </a:cubicBezTo>
                    <a:lnTo>
                      <a:pt x="25788" y="1509"/>
                    </a:lnTo>
                    <a:cubicBezTo>
                      <a:pt x="25788" y="678"/>
                      <a:pt x="25109" y="0"/>
                      <a:pt x="242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grpSp>
            <p:nvGrpSpPr>
              <p:cNvPr id="806" name="Google Shape;896;p30">
                <a:extLst>
                  <a:ext uri="{FF2B5EF4-FFF2-40B4-BE49-F238E27FC236}">
                    <a16:creationId xmlns:a16="http://schemas.microsoft.com/office/drawing/2014/main" id="{DDC03268-3112-EA92-8B50-97DEBBF5F771}"/>
                  </a:ext>
                </a:extLst>
              </p:cNvPr>
              <p:cNvGrpSpPr/>
              <p:nvPr/>
            </p:nvGrpSpPr>
            <p:grpSpPr>
              <a:xfrm>
                <a:off x="7290360" y="912600"/>
                <a:ext cx="386640" cy="481320"/>
                <a:chOff x="7290360" y="912600"/>
                <a:chExt cx="386640" cy="481320"/>
              </a:xfrm>
            </p:grpSpPr>
            <p:sp>
              <p:nvSpPr>
                <p:cNvPr id="807" name="Google Shape;897;p30">
                  <a:extLst>
                    <a:ext uri="{FF2B5EF4-FFF2-40B4-BE49-F238E27FC236}">
                      <a16:creationId xmlns:a16="http://schemas.microsoft.com/office/drawing/2014/main" id="{35958A1D-CF24-4B24-FA75-B3C429F1F0A8}"/>
                    </a:ext>
                  </a:extLst>
                </p:cNvPr>
                <p:cNvSpPr/>
                <p:nvPr/>
              </p:nvSpPr>
              <p:spPr>
                <a:xfrm>
                  <a:off x="7410960" y="1264320"/>
                  <a:ext cx="145080" cy="27720"/>
                </a:xfrm>
                <a:custGeom>
                  <a:avLst/>
                  <a:gdLst>
                    <a:gd name="textAreaLeft" fmla="*/ 0 w 145080"/>
                    <a:gd name="textAreaRight" fmla="*/ 145440 w 14508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530" h="875">
                      <a:moveTo>
                        <a:pt x="438" y="0"/>
                      </a:moveTo>
                      <a:cubicBezTo>
                        <a:pt x="198" y="0"/>
                        <a:pt x="1" y="197"/>
                        <a:pt x="1" y="437"/>
                      </a:cubicBezTo>
                      <a:cubicBezTo>
                        <a:pt x="1" y="678"/>
                        <a:pt x="198" y="874"/>
                        <a:pt x="438" y="874"/>
                      </a:cubicBezTo>
                      <a:lnTo>
                        <a:pt x="4092" y="874"/>
                      </a:lnTo>
                      <a:cubicBezTo>
                        <a:pt x="4333" y="874"/>
                        <a:pt x="4529" y="678"/>
                        <a:pt x="4529" y="437"/>
                      </a:cubicBezTo>
                      <a:cubicBezTo>
                        <a:pt x="4529" y="197"/>
                        <a:pt x="4333" y="0"/>
                        <a:pt x="4092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08" name="Google Shape;898;p30">
                  <a:extLst>
                    <a:ext uri="{FF2B5EF4-FFF2-40B4-BE49-F238E27FC236}">
                      <a16:creationId xmlns:a16="http://schemas.microsoft.com/office/drawing/2014/main" id="{0115178B-B756-F14F-498C-9C22D2B64320}"/>
                    </a:ext>
                  </a:extLst>
                </p:cNvPr>
                <p:cNvSpPr/>
                <p:nvPr/>
              </p:nvSpPr>
              <p:spPr>
                <a:xfrm>
                  <a:off x="7410960" y="1292400"/>
                  <a:ext cx="145080" cy="27720"/>
                </a:xfrm>
                <a:custGeom>
                  <a:avLst/>
                  <a:gdLst>
                    <a:gd name="textAreaLeft" fmla="*/ 0 w 145080"/>
                    <a:gd name="textAreaRight" fmla="*/ 145440 w 14508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530" h="877">
                      <a:moveTo>
                        <a:pt x="438" y="0"/>
                      </a:moveTo>
                      <a:cubicBezTo>
                        <a:pt x="198" y="0"/>
                        <a:pt x="1" y="198"/>
                        <a:pt x="1" y="439"/>
                      </a:cubicBezTo>
                      <a:cubicBezTo>
                        <a:pt x="1" y="679"/>
                        <a:pt x="198" y="876"/>
                        <a:pt x="438" y="876"/>
                      </a:cubicBezTo>
                      <a:lnTo>
                        <a:pt x="4092" y="876"/>
                      </a:lnTo>
                      <a:cubicBezTo>
                        <a:pt x="4333" y="876"/>
                        <a:pt x="4529" y="679"/>
                        <a:pt x="4529" y="439"/>
                      </a:cubicBezTo>
                      <a:cubicBezTo>
                        <a:pt x="4529" y="197"/>
                        <a:pt x="4333" y="0"/>
                        <a:pt x="4092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09" name="Google Shape;899;p30">
                  <a:extLst>
                    <a:ext uri="{FF2B5EF4-FFF2-40B4-BE49-F238E27FC236}">
                      <a16:creationId xmlns:a16="http://schemas.microsoft.com/office/drawing/2014/main" id="{F85D0F37-73A3-FF83-2EA5-31A274CFF0F4}"/>
                    </a:ext>
                  </a:extLst>
                </p:cNvPr>
                <p:cNvSpPr/>
                <p:nvPr/>
              </p:nvSpPr>
              <p:spPr>
                <a:xfrm>
                  <a:off x="7414920" y="1320480"/>
                  <a:ext cx="136800" cy="27720"/>
                </a:xfrm>
                <a:custGeom>
                  <a:avLst/>
                  <a:gdLst>
                    <a:gd name="textAreaLeft" fmla="*/ 0 w 136800"/>
                    <a:gd name="textAreaRight" fmla="*/ 137160 w 136800"/>
                    <a:gd name="textAreaTop" fmla="*/ 0 h 27720"/>
                    <a:gd name="textAreaBottom" fmla="*/ 28080 h 27720"/>
                  </a:gdLst>
                  <a:ahLst/>
                  <a:cxnLst/>
                  <a:rect l="textAreaLeft" t="textAreaTop" r="textAreaRight" b="textAreaBottom"/>
                  <a:pathLst>
                    <a:path w="4277" h="876">
                      <a:moveTo>
                        <a:pt x="437" y="0"/>
                      </a:moveTo>
                      <a:cubicBezTo>
                        <a:pt x="197" y="0"/>
                        <a:pt x="0" y="197"/>
                        <a:pt x="0" y="437"/>
                      </a:cubicBezTo>
                      <a:cubicBezTo>
                        <a:pt x="0" y="678"/>
                        <a:pt x="197" y="876"/>
                        <a:pt x="437" y="876"/>
                      </a:cubicBezTo>
                      <a:lnTo>
                        <a:pt x="3839" y="876"/>
                      </a:lnTo>
                      <a:cubicBezTo>
                        <a:pt x="4080" y="876"/>
                        <a:pt x="4276" y="678"/>
                        <a:pt x="4276" y="437"/>
                      </a:cubicBezTo>
                      <a:cubicBezTo>
                        <a:pt x="4276" y="197"/>
                        <a:pt x="4080" y="0"/>
                        <a:pt x="3839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0" name="Google Shape;900;p30">
                  <a:extLst>
                    <a:ext uri="{FF2B5EF4-FFF2-40B4-BE49-F238E27FC236}">
                      <a16:creationId xmlns:a16="http://schemas.microsoft.com/office/drawing/2014/main" id="{B4BB3B76-4E80-E8A6-3B7B-85FD934E3370}"/>
                    </a:ext>
                  </a:extLst>
                </p:cNvPr>
                <p:cNvSpPr/>
                <p:nvPr/>
              </p:nvSpPr>
              <p:spPr>
                <a:xfrm>
                  <a:off x="7436520" y="1351440"/>
                  <a:ext cx="93960" cy="42480"/>
                </a:xfrm>
                <a:custGeom>
                  <a:avLst/>
                  <a:gdLst>
                    <a:gd name="textAreaLeft" fmla="*/ 0 w 93960"/>
                    <a:gd name="textAreaRight" fmla="*/ 94320 w 93960"/>
                    <a:gd name="textAreaTop" fmla="*/ 0 h 42480"/>
                    <a:gd name="textAreaBottom" fmla="*/ 42840 h 42480"/>
                  </a:gdLst>
                  <a:ahLst/>
                  <a:cxnLst/>
                  <a:rect l="textAreaLeft" t="textAreaTop" r="textAreaRight" b="textAreaBottom"/>
                  <a:pathLst>
                    <a:path w="2938" h="1339">
                      <a:moveTo>
                        <a:pt x="1" y="0"/>
                      </a:moveTo>
                      <a:cubicBezTo>
                        <a:pt x="1" y="739"/>
                        <a:pt x="659" y="1338"/>
                        <a:pt x="1469" y="1338"/>
                      </a:cubicBezTo>
                      <a:cubicBezTo>
                        <a:pt x="2280" y="1338"/>
                        <a:pt x="2938" y="739"/>
                        <a:pt x="2938" y="0"/>
                      </a:cubicBezTo>
                      <a:close/>
                    </a:path>
                  </a:pathLst>
                </a:custGeom>
                <a:solidFill>
                  <a:srgbClr val="A3BBE0">
                    <a:alpha val="64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1" name="Google Shape;901;p30">
                  <a:extLst>
                    <a:ext uri="{FF2B5EF4-FFF2-40B4-BE49-F238E27FC236}">
                      <a16:creationId xmlns:a16="http://schemas.microsoft.com/office/drawing/2014/main" id="{67EEE026-92EF-A901-9993-43554BA43144}"/>
                    </a:ext>
                  </a:extLst>
                </p:cNvPr>
                <p:cNvSpPr/>
                <p:nvPr/>
              </p:nvSpPr>
              <p:spPr>
                <a:xfrm>
                  <a:off x="7436520" y="1351440"/>
                  <a:ext cx="93960" cy="42480"/>
                </a:xfrm>
                <a:custGeom>
                  <a:avLst/>
                  <a:gdLst>
                    <a:gd name="textAreaLeft" fmla="*/ 0 w 93960"/>
                    <a:gd name="textAreaRight" fmla="*/ 94320 w 93960"/>
                    <a:gd name="textAreaTop" fmla="*/ 0 h 42480"/>
                    <a:gd name="textAreaBottom" fmla="*/ 42840 h 42480"/>
                  </a:gdLst>
                  <a:ahLst/>
                  <a:cxnLst/>
                  <a:rect l="textAreaLeft" t="textAreaTop" r="textAreaRight" b="textAreaBottom"/>
                  <a:pathLst>
                    <a:path w="2938" h="1339" fill="none">
                      <a:moveTo>
                        <a:pt x="2938" y="0"/>
                      </a:moveTo>
                      <a:cubicBezTo>
                        <a:pt x="2938" y="739"/>
                        <a:pt x="2280" y="1338"/>
                        <a:pt x="1469" y="1338"/>
                      </a:cubicBezTo>
                      <a:cubicBezTo>
                        <a:pt x="659" y="1338"/>
                        <a:pt x="1" y="739"/>
                        <a:pt x="1" y="0"/>
                      </a:cubicBez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2" name="Google Shape;902;p30">
                  <a:extLst>
                    <a:ext uri="{FF2B5EF4-FFF2-40B4-BE49-F238E27FC236}">
                      <a16:creationId xmlns:a16="http://schemas.microsoft.com/office/drawing/2014/main" id="{741EFCD1-1BDB-12F7-0E50-2D30717200E4}"/>
                    </a:ext>
                  </a:extLst>
                </p:cNvPr>
                <p:cNvSpPr/>
                <p:nvPr/>
              </p:nvSpPr>
              <p:spPr>
                <a:xfrm>
                  <a:off x="7361280" y="987840"/>
                  <a:ext cx="244080" cy="272880"/>
                </a:xfrm>
                <a:custGeom>
                  <a:avLst/>
                  <a:gdLst>
                    <a:gd name="textAreaLeft" fmla="*/ 0 w 244080"/>
                    <a:gd name="textAreaRight" fmla="*/ 244440 w 244080"/>
                    <a:gd name="textAreaTop" fmla="*/ 0 h 272880"/>
                    <a:gd name="textAreaBottom" fmla="*/ 273240 h 272880"/>
                  </a:gdLst>
                  <a:ahLst/>
                  <a:cxnLst/>
                  <a:rect l="textAreaLeft" t="textAreaTop" r="textAreaRight" b="textAreaBottom"/>
                  <a:pathLst>
                    <a:path w="7626" h="8522">
                      <a:moveTo>
                        <a:pt x="3813" y="0"/>
                      </a:moveTo>
                      <a:cubicBezTo>
                        <a:pt x="3174" y="0"/>
                        <a:pt x="2535" y="159"/>
                        <a:pt x="1962" y="476"/>
                      </a:cubicBezTo>
                      <a:cubicBezTo>
                        <a:pt x="596" y="1231"/>
                        <a:pt x="1" y="2615"/>
                        <a:pt x="1" y="4001"/>
                      </a:cubicBezTo>
                      <a:cubicBezTo>
                        <a:pt x="1" y="5299"/>
                        <a:pt x="811" y="6219"/>
                        <a:pt x="1326" y="6671"/>
                      </a:cubicBezTo>
                      <a:cubicBezTo>
                        <a:pt x="1587" y="6901"/>
                        <a:pt x="1739" y="7230"/>
                        <a:pt x="1739" y="7577"/>
                      </a:cubicBezTo>
                      <a:lnTo>
                        <a:pt x="1739" y="8522"/>
                      </a:lnTo>
                      <a:lnTo>
                        <a:pt x="5887" y="8522"/>
                      </a:lnTo>
                      <a:lnTo>
                        <a:pt x="5887" y="7577"/>
                      </a:lnTo>
                      <a:cubicBezTo>
                        <a:pt x="5887" y="7230"/>
                        <a:pt x="6039" y="6902"/>
                        <a:pt x="6301" y="6671"/>
                      </a:cubicBezTo>
                      <a:cubicBezTo>
                        <a:pt x="6815" y="6219"/>
                        <a:pt x="7626" y="5299"/>
                        <a:pt x="7626" y="4001"/>
                      </a:cubicBezTo>
                      <a:cubicBezTo>
                        <a:pt x="7626" y="2615"/>
                        <a:pt x="7030" y="1231"/>
                        <a:pt x="5664" y="476"/>
                      </a:cubicBezTo>
                      <a:cubicBezTo>
                        <a:pt x="5092" y="159"/>
                        <a:pt x="4452" y="0"/>
                        <a:pt x="381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3" name="Google Shape;903;p30">
                  <a:extLst>
                    <a:ext uri="{FF2B5EF4-FFF2-40B4-BE49-F238E27FC236}">
                      <a16:creationId xmlns:a16="http://schemas.microsoft.com/office/drawing/2014/main" id="{AA29CD05-4629-882C-9540-1016A93DE5E0}"/>
                    </a:ext>
                  </a:extLst>
                </p:cNvPr>
                <p:cNvSpPr/>
                <p:nvPr/>
              </p:nvSpPr>
              <p:spPr>
                <a:xfrm>
                  <a:off x="7361280" y="982440"/>
                  <a:ext cx="244080" cy="277920"/>
                </a:xfrm>
                <a:custGeom>
                  <a:avLst/>
                  <a:gdLst>
                    <a:gd name="textAreaLeft" fmla="*/ 0 w 244080"/>
                    <a:gd name="textAreaRight" fmla="*/ 244440 w 244080"/>
                    <a:gd name="textAreaTop" fmla="*/ 0 h 277920"/>
                    <a:gd name="textAreaBottom" fmla="*/ 278280 h 277920"/>
                  </a:gdLst>
                  <a:ahLst/>
                  <a:cxnLst/>
                  <a:rect l="textAreaLeft" t="textAreaTop" r="textAreaRight" b="textAreaBottom"/>
                  <a:pathLst>
                    <a:path w="7626" h="8681" fill="none">
                      <a:moveTo>
                        <a:pt x="5887" y="8681"/>
                      </a:moveTo>
                      <a:lnTo>
                        <a:pt x="5887" y="7736"/>
                      </a:lnTo>
                      <a:cubicBezTo>
                        <a:pt x="5887" y="7389"/>
                        <a:pt x="6039" y="7061"/>
                        <a:pt x="6301" y="6830"/>
                      </a:cubicBezTo>
                      <a:cubicBezTo>
                        <a:pt x="6815" y="6378"/>
                        <a:pt x="7626" y="5458"/>
                        <a:pt x="7626" y="4160"/>
                      </a:cubicBezTo>
                      <a:cubicBezTo>
                        <a:pt x="7626" y="2774"/>
                        <a:pt x="7030" y="1390"/>
                        <a:pt x="5664" y="635"/>
                      </a:cubicBezTo>
                      <a:cubicBezTo>
                        <a:pt x="4519" y="1"/>
                        <a:pt x="3108" y="1"/>
                        <a:pt x="1962" y="635"/>
                      </a:cubicBezTo>
                      <a:cubicBezTo>
                        <a:pt x="596" y="1390"/>
                        <a:pt x="1" y="2774"/>
                        <a:pt x="1" y="4160"/>
                      </a:cubicBezTo>
                      <a:cubicBezTo>
                        <a:pt x="1" y="5458"/>
                        <a:pt x="811" y="6378"/>
                        <a:pt x="1326" y="6830"/>
                      </a:cubicBezTo>
                      <a:cubicBezTo>
                        <a:pt x="1587" y="7060"/>
                        <a:pt x="1739" y="7389"/>
                        <a:pt x="1739" y="7736"/>
                      </a:cubicBezTo>
                      <a:lnTo>
                        <a:pt x="1739" y="868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4" name="Google Shape;904;p30">
                  <a:extLst>
                    <a:ext uri="{FF2B5EF4-FFF2-40B4-BE49-F238E27FC236}">
                      <a16:creationId xmlns:a16="http://schemas.microsoft.com/office/drawing/2014/main" id="{E61FF24A-5F6A-4C04-4FCC-DEAA6D820173}"/>
                    </a:ext>
                  </a:extLst>
                </p:cNvPr>
                <p:cNvSpPr/>
                <p:nvPr/>
              </p:nvSpPr>
              <p:spPr>
                <a:xfrm>
                  <a:off x="7429320" y="1130760"/>
                  <a:ext cx="108000" cy="129960"/>
                </a:xfrm>
                <a:custGeom>
                  <a:avLst/>
                  <a:gdLst>
                    <a:gd name="textAreaLeft" fmla="*/ 0 w 108000"/>
                    <a:gd name="textAreaRight" fmla="*/ 108360 w 108000"/>
                    <a:gd name="textAreaTop" fmla="*/ 0 h 129960"/>
                    <a:gd name="textAreaBottom" fmla="*/ 130320 h 129960"/>
                  </a:gdLst>
                  <a:ahLst/>
                  <a:cxnLst/>
                  <a:rect l="textAreaLeft" t="textAreaTop" r="textAreaRight" b="textAreaBottom"/>
                  <a:pathLst>
                    <a:path w="3379" h="4066" fill="none">
                      <a:moveTo>
                        <a:pt x="2266" y="4066"/>
                      </a:moveTo>
                      <a:lnTo>
                        <a:pt x="2266" y="558"/>
                      </a:lnTo>
                      <a:cubicBezTo>
                        <a:pt x="2266" y="251"/>
                        <a:pt x="2516" y="1"/>
                        <a:pt x="2823" y="1"/>
                      </a:cubicBezTo>
                      <a:cubicBezTo>
                        <a:pt x="3130" y="1"/>
                        <a:pt x="3378" y="249"/>
                        <a:pt x="3378" y="558"/>
                      </a:cubicBezTo>
                      <a:cubicBezTo>
                        <a:pt x="3378" y="865"/>
                        <a:pt x="3130" y="1113"/>
                        <a:pt x="2823" y="1113"/>
                      </a:cubicBezTo>
                      <a:lnTo>
                        <a:pt x="556" y="1113"/>
                      </a:lnTo>
                      <a:cubicBezTo>
                        <a:pt x="249" y="1113"/>
                        <a:pt x="0" y="865"/>
                        <a:pt x="0" y="558"/>
                      </a:cubicBezTo>
                      <a:cubicBezTo>
                        <a:pt x="0" y="251"/>
                        <a:pt x="249" y="1"/>
                        <a:pt x="556" y="1"/>
                      </a:cubicBezTo>
                      <a:cubicBezTo>
                        <a:pt x="863" y="1"/>
                        <a:pt x="1113" y="249"/>
                        <a:pt x="1113" y="558"/>
                      </a:cubicBezTo>
                      <a:lnTo>
                        <a:pt x="1113" y="406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65160" bIns="651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5" name="Google Shape;905;p30">
                  <a:extLst>
                    <a:ext uri="{FF2B5EF4-FFF2-40B4-BE49-F238E27FC236}">
                      <a16:creationId xmlns:a16="http://schemas.microsoft.com/office/drawing/2014/main" id="{9C483354-7919-7EE0-B5CA-9159FA52F90A}"/>
                    </a:ext>
                  </a:extLst>
                </p:cNvPr>
                <p:cNvSpPr/>
                <p:nvPr/>
              </p:nvSpPr>
              <p:spPr>
                <a:xfrm>
                  <a:off x="7483680" y="912600"/>
                  <a:ext cx="360" cy="46080"/>
                </a:xfrm>
                <a:custGeom>
                  <a:avLst/>
                  <a:gdLst>
                    <a:gd name="textAreaLeft" fmla="*/ 0 w 360"/>
                    <a:gd name="textAreaRight" fmla="*/ 720 w 360"/>
                    <a:gd name="textAreaTop" fmla="*/ 0 h 46080"/>
                    <a:gd name="textAreaBottom" fmla="*/ 46440 h 46080"/>
                  </a:gdLst>
                  <a:ahLst/>
                  <a:cxnLst/>
                  <a:rect l="textAreaLeft" t="textAreaTop" r="textAreaRight" b="textAreaBottom"/>
                  <a:pathLst>
                    <a:path w="1" h="1446">
                      <a:moveTo>
                        <a:pt x="0" y="1446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3040" bIns="23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6" name="Google Shape;906;p30">
                  <a:extLst>
                    <a:ext uri="{FF2B5EF4-FFF2-40B4-BE49-F238E27FC236}">
                      <a16:creationId xmlns:a16="http://schemas.microsoft.com/office/drawing/2014/main" id="{A2C05697-47F6-EEBB-3DE5-9DF6813A0C03}"/>
                    </a:ext>
                  </a:extLst>
                </p:cNvPr>
                <p:cNvSpPr/>
                <p:nvPr/>
              </p:nvSpPr>
              <p:spPr>
                <a:xfrm>
                  <a:off x="7483680" y="912600"/>
                  <a:ext cx="360" cy="46080"/>
                </a:xfrm>
                <a:custGeom>
                  <a:avLst/>
                  <a:gdLst>
                    <a:gd name="textAreaLeft" fmla="*/ 0 w 360"/>
                    <a:gd name="textAreaRight" fmla="*/ 720 w 360"/>
                    <a:gd name="textAreaTop" fmla="*/ 0 h 46080"/>
                    <a:gd name="textAreaBottom" fmla="*/ 46440 h 46080"/>
                  </a:gdLst>
                  <a:ahLst/>
                  <a:cxnLst/>
                  <a:rect l="textAreaLeft" t="textAreaTop" r="textAreaRight" b="textAreaBottom"/>
                  <a:pathLst>
                    <a:path w="1" h="1446" fill="none">
                      <a:moveTo>
                        <a:pt x="0" y="144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3040" bIns="23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7" name="Google Shape;907;p30">
                  <a:extLst>
                    <a:ext uri="{FF2B5EF4-FFF2-40B4-BE49-F238E27FC236}">
                      <a16:creationId xmlns:a16="http://schemas.microsoft.com/office/drawing/2014/main" id="{3A3049ED-C4BF-87B9-F832-F0F0BAA641CC}"/>
                    </a:ext>
                  </a:extLst>
                </p:cNvPr>
                <p:cNvSpPr/>
                <p:nvPr/>
              </p:nvSpPr>
              <p:spPr>
                <a:xfrm>
                  <a:off x="754236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>
                      <a:moveTo>
                        <a:pt x="1" y="1327"/>
                      </a:moveTo>
                      <a:lnTo>
                        <a:pt x="576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8" name="Google Shape;908;p30">
                  <a:extLst>
                    <a:ext uri="{FF2B5EF4-FFF2-40B4-BE49-F238E27FC236}">
                      <a16:creationId xmlns:a16="http://schemas.microsoft.com/office/drawing/2014/main" id="{4378DE40-B15B-43EA-DCA6-78CDBC71EC5D}"/>
                    </a:ext>
                  </a:extLst>
                </p:cNvPr>
                <p:cNvSpPr/>
                <p:nvPr/>
              </p:nvSpPr>
              <p:spPr>
                <a:xfrm>
                  <a:off x="754236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 fill="none">
                      <a:moveTo>
                        <a:pt x="1" y="1327"/>
                      </a:moveTo>
                      <a:lnTo>
                        <a:pt x="576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19" name="Google Shape;909;p30">
                  <a:extLst>
                    <a:ext uri="{FF2B5EF4-FFF2-40B4-BE49-F238E27FC236}">
                      <a16:creationId xmlns:a16="http://schemas.microsoft.com/office/drawing/2014/main" id="{6187E0B4-5BCF-B73C-F129-CB3601D40726}"/>
                    </a:ext>
                  </a:extLst>
                </p:cNvPr>
                <p:cNvSpPr/>
                <p:nvPr/>
              </p:nvSpPr>
              <p:spPr>
                <a:xfrm>
                  <a:off x="759168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6" h="988">
                      <a:moveTo>
                        <a:pt x="1" y="988"/>
                      </a:moveTo>
                      <a:lnTo>
                        <a:pt x="1056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0" name="Google Shape;910;p30">
                  <a:extLst>
                    <a:ext uri="{FF2B5EF4-FFF2-40B4-BE49-F238E27FC236}">
                      <a16:creationId xmlns:a16="http://schemas.microsoft.com/office/drawing/2014/main" id="{B8136C47-9E34-1220-108C-5AF470C3235E}"/>
                    </a:ext>
                  </a:extLst>
                </p:cNvPr>
                <p:cNvSpPr/>
                <p:nvPr/>
              </p:nvSpPr>
              <p:spPr>
                <a:xfrm>
                  <a:off x="759168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6" h="988" fill="none">
                      <a:moveTo>
                        <a:pt x="1" y="988"/>
                      </a:moveTo>
                      <a:lnTo>
                        <a:pt x="1056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1" name="Google Shape;911;p30">
                  <a:extLst>
                    <a:ext uri="{FF2B5EF4-FFF2-40B4-BE49-F238E27FC236}">
                      <a16:creationId xmlns:a16="http://schemas.microsoft.com/office/drawing/2014/main" id="{FBDF7C15-ED5D-ABED-C51B-5214E85B9C51}"/>
                    </a:ext>
                  </a:extLst>
                </p:cNvPr>
                <p:cNvSpPr/>
                <p:nvPr/>
              </p:nvSpPr>
              <p:spPr>
                <a:xfrm>
                  <a:off x="762264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>
                      <a:moveTo>
                        <a:pt x="0" y="485"/>
                      </a:moveTo>
                      <a:lnTo>
                        <a:pt x="1361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2" name="Google Shape;912;p30">
                  <a:extLst>
                    <a:ext uri="{FF2B5EF4-FFF2-40B4-BE49-F238E27FC236}">
                      <a16:creationId xmlns:a16="http://schemas.microsoft.com/office/drawing/2014/main" id="{B717A600-F3B5-7F9C-AAE3-5EACA879987C}"/>
                    </a:ext>
                  </a:extLst>
                </p:cNvPr>
                <p:cNvSpPr/>
                <p:nvPr/>
              </p:nvSpPr>
              <p:spPr>
                <a:xfrm>
                  <a:off x="762264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 fill="none">
                      <a:moveTo>
                        <a:pt x="0" y="485"/>
                      </a:moveTo>
                      <a:lnTo>
                        <a:pt x="1361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3" name="Google Shape;913;p30">
                  <a:extLst>
                    <a:ext uri="{FF2B5EF4-FFF2-40B4-BE49-F238E27FC236}">
                      <a16:creationId xmlns:a16="http://schemas.microsoft.com/office/drawing/2014/main" id="{ADB082BF-4B8C-8AD8-6BA3-7141284DB74A}"/>
                    </a:ext>
                  </a:extLst>
                </p:cNvPr>
                <p:cNvSpPr/>
                <p:nvPr/>
              </p:nvSpPr>
              <p:spPr>
                <a:xfrm>
                  <a:off x="763092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>
                      <a:moveTo>
                        <a:pt x="1" y="0"/>
                      </a:moveTo>
                      <a:lnTo>
                        <a:pt x="1443" y="96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4" name="Google Shape;914;p30">
                  <a:extLst>
                    <a:ext uri="{FF2B5EF4-FFF2-40B4-BE49-F238E27FC236}">
                      <a16:creationId xmlns:a16="http://schemas.microsoft.com/office/drawing/2014/main" id="{DCBF0881-AB46-5299-D0D1-FF24FF9DCF5A}"/>
                    </a:ext>
                  </a:extLst>
                </p:cNvPr>
                <p:cNvSpPr/>
                <p:nvPr/>
              </p:nvSpPr>
              <p:spPr>
                <a:xfrm>
                  <a:off x="763092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 fill="none">
                      <a:moveTo>
                        <a:pt x="1" y="0"/>
                      </a:moveTo>
                      <a:lnTo>
                        <a:pt x="1443" y="9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5" name="Google Shape;915;p30">
                  <a:extLst>
                    <a:ext uri="{FF2B5EF4-FFF2-40B4-BE49-F238E27FC236}">
                      <a16:creationId xmlns:a16="http://schemas.microsoft.com/office/drawing/2014/main" id="{E3592368-A630-2280-10F4-8EA173DAB9DA}"/>
                    </a:ext>
                  </a:extLst>
                </p:cNvPr>
                <p:cNvSpPr/>
                <p:nvPr/>
              </p:nvSpPr>
              <p:spPr>
                <a:xfrm>
                  <a:off x="7615080" y="1174320"/>
                  <a:ext cx="40680" cy="20880"/>
                </a:xfrm>
                <a:custGeom>
                  <a:avLst/>
                  <a:gdLst>
                    <a:gd name="textAreaLeft" fmla="*/ 0 w 40680"/>
                    <a:gd name="textAreaRight" fmla="*/ 41040 w 4068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5" h="663">
                      <a:moveTo>
                        <a:pt x="1" y="1"/>
                      </a:moveTo>
                      <a:lnTo>
                        <a:pt x="1285" y="663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6" name="Google Shape;916;p30">
                  <a:extLst>
                    <a:ext uri="{FF2B5EF4-FFF2-40B4-BE49-F238E27FC236}">
                      <a16:creationId xmlns:a16="http://schemas.microsoft.com/office/drawing/2014/main" id="{46A8FE52-AF42-3EF4-CD4C-A1951241AA9D}"/>
                    </a:ext>
                  </a:extLst>
                </p:cNvPr>
                <p:cNvSpPr/>
                <p:nvPr/>
              </p:nvSpPr>
              <p:spPr>
                <a:xfrm>
                  <a:off x="7615080" y="1174320"/>
                  <a:ext cx="40680" cy="20880"/>
                </a:xfrm>
                <a:custGeom>
                  <a:avLst/>
                  <a:gdLst>
                    <a:gd name="textAreaLeft" fmla="*/ 0 w 40680"/>
                    <a:gd name="textAreaRight" fmla="*/ 41040 w 4068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5" h="663" fill="none">
                      <a:moveTo>
                        <a:pt x="1" y="1"/>
                      </a:moveTo>
                      <a:lnTo>
                        <a:pt x="1285" y="663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7" name="Google Shape;917;p30">
                  <a:extLst>
                    <a:ext uri="{FF2B5EF4-FFF2-40B4-BE49-F238E27FC236}">
                      <a16:creationId xmlns:a16="http://schemas.microsoft.com/office/drawing/2014/main" id="{54D076D0-C469-4028-6832-727C0379AAD7}"/>
                    </a:ext>
                  </a:extLst>
                </p:cNvPr>
                <p:cNvSpPr/>
                <p:nvPr/>
              </p:nvSpPr>
              <p:spPr>
                <a:xfrm>
                  <a:off x="740664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>
                      <a:moveTo>
                        <a:pt x="576" y="1327"/>
                      </a:moveTo>
                      <a:lnTo>
                        <a:pt x="1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8" name="Google Shape;918;p30">
                  <a:extLst>
                    <a:ext uri="{FF2B5EF4-FFF2-40B4-BE49-F238E27FC236}">
                      <a16:creationId xmlns:a16="http://schemas.microsoft.com/office/drawing/2014/main" id="{D3A4FD01-7888-B5F8-1414-FA652474726D}"/>
                    </a:ext>
                  </a:extLst>
                </p:cNvPr>
                <p:cNvSpPr/>
                <p:nvPr/>
              </p:nvSpPr>
              <p:spPr>
                <a:xfrm>
                  <a:off x="7406640" y="928800"/>
                  <a:ext cx="18000" cy="42120"/>
                </a:xfrm>
                <a:custGeom>
                  <a:avLst/>
                  <a:gdLst>
                    <a:gd name="textAreaLeft" fmla="*/ 0 w 18000"/>
                    <a:gd name="textAreaRight" fmla="*/ 18360 w 18000"/>
                    <a:gd name="textAreaTop" fmla="*/ 0 h 42120"/>
                    <a:gd name="textAreaBottom" fmla="*/ 42480 h 42120"/>
                  </a:gdLst>
                  <a:ahLst/>
                  <a:cxnLst/>
                  <a:rect l="textAreaLeft" t="textAreaTop" r="textAreaRight" b="textAreaBottom"/>
                  <a:pathLst>
                    <a:path w="577" h="1327" fill="none">
                      <a:moveTo>
                        <a:pt x="576" y="1327"/>
                      </a:moveTo>
                      <a:lnTo>
                        <a:pt x="1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1240" bIns="212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29" name="Google Shape;919;p30">
                  <a:extLst>
                    <a:ext uri="{FF2B5EF4-FFF2-40B4-BE49-F238E27FC236}">
                      <a16:creationId xmlns:a16="http://schemas.microsoft.com/office/drawing/2014/main" id="{78F1CFA7-C6CE-E60F-B036-2E51413EDDC8}"/>
                    </a:ext>
                  </a:extLst>
                </p:cNvPr>
                <p:cNvSpPr/>
                <p:nvPr/>
              </p:nvSpPr>
              <p:spPr>
                <a:xfrm>
                  <a:off x="734220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4" h="988">
                      <a:moveTo>
                        <a:pt x="1054" y="988"/>
                      </a:moveTo>
                      <a:lnTo>
                        <a:pt x="0" y="1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0" name="Google Shape;920;p30">
                  <a:extLst>
                    <a:ext uri="{FF2B5EF4-FFF2-40B4-BE49-F238E27FC236}">
                      <a16:creationId xmlns:a16="http://schemas.microsoft.com/office/drawing/2014/main" id="{43DA1D7B-B658-041B-D2EC-25B01D4ACD3D}"/>
                    </a:ext>
                  </a:extLst>
                </p:cNvPr>
                <p:cNvSpPr/>
                <p:nvPr/>
              </p:nvSpPr>
              <p:spPr>
                <a:xfrm>
                  <a:off x="7342200" y="974160"/>
                  <a:ext cx="33480" cy="31320"/>
                </a:xfrm>
                <a:custGeom>
                  <a:avLst/>
                  <a:gdLst>
                    <a:gd name="textAreaLeft" fmla="*/ 0 w 33480"/>
                    <a:gd name="textAreaRight" fmla="*/ 33840 w 33480"/>
                    <a:gd name="textAreaTop" fmla="*/ 0 h 31320"/>
                    <a:gd name="textAreaBottom" fmla="*/ 31680 h 31320"/>
                  </a:gdLst>
                  <a:ahLst/>
                  <a:cxnLst/>
                  <a:rect l="textAreaLeft" t="textAreaTop" r="textAreaRight" b="textAreaBottom"/>
                  <a:pathLst>
                    <a:path w="1054" h="988" fill="none">
                      <a:moveTo>
                        <a:pt x="1054" y="988"/>
                      </a:moveTo>
                      <a:lnTo>
                        <a:pt x="0" y="1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5840" bIns="158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1" name="Google Shape;921;p30">
                  <a:extLst>
                    <a:ext uri="{FF2B5EF4-FFF2-40B4-BE49-F238E27FC236}">
                      <a16:creationId xmlns:a16="http://schemas.microsoft.com/office/drawing/2014/main" id="{3ED95B3E-EA8E-3564-646A-10A3B0FB2CF7}"/>
                    </a:ext>
                  </a:extLst>
                </p:cNvPr>
                <p:cNvSpPr/>
                <p:nvPr/>
              </p:nvSpPr>
              <p:spPr>
                <a:xfrm>
                  <a:off x="730116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>
                      <a:moveTo>
                        <a:pt x="1361" y="485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2" name="Google Shape;922;p30">
                  <a:extLst>
                    <a:ext uri="{FF2B5EF4-FFF2-40B4-BE49-F238E27FC236}">
                      <a16:creationId xmlns:a16="http://schemas.microsoft.com/office/drawing/2014/main" id="{14711A08-9429-D5D5-A353-7FFD10BA07C5}"/>
                    </a:ext>
                  </a:extLst>
                </p:cNvPr>
                <p:cNvSpPr/>
                <p:nvPr/>
              </p:nvSpPr>
              <p:spPr>
                <a:xfrm>
                  <a:off x="7301160" y="1041480"/>
                  <a:ext cx="43200" cy="15120"/>
                </a:xfrm>
                <a:custGeom>
                  <a:avLst/>
                  <a:gdLst>
                    <a:gd name="textAreaLeft" fmla="*/ 0 w 43200"/>
                    <a:gd name="textAreaRight" fmla="*/ 43560 w 43200"/>
                    <a:gd name="textAreaTop" fmla="*/ 0 h 15120"/>
                    <a:gd name="textAreaBottom" fmla="*/ 15480 h 15120"/>
                  </a:gdLst>
                  <a:ahLst/>
                  <a:cxnLst/>
                  <a:rect l="textAreaLeft" t="textAreaTop" r="textAreaRight" b="textAreaBottom"/>
                  <a:pathLst>
                    <a:path w="1361" h="486" fill="none">
                      <a:moveTo>
                        <a:pt x="1361" y="485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560" bIns="75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3" name="Google Shape;923;p30">
                  <a:extLst>
                    <a:ext uri="{FF2B5EF4-FFF2-40B4-BE49-F238E27FC236}">
                      <a16:creationId xmlns:a16="http://schemas.microsoft.com/office/drawing/2014/main" id="{151093BC-2371-F448-3431-E0F307F06BF3}"/>
                    </a:ext>
                  </a:extLst>
                </p:cNvPr>
                <p:cNvSpPr/>
                <p:nvPr/>
              </p:nvSpPr>
              <p:spPr>
                <a:xfrm>
                  <a:off x="729036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>
                      <a:moveTo>
                        <a:pt x="1442" y="0"/>
                      </a:moveTo>
                      <a:lnTo>
                        <a:pt x="0" y="96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4" name="Google Shape;924;p30">
                  <a:extLst>
                    <a:ext uri="{FF2B5EF4-FFF2-40B4-BE49-F238E27FC236}">
                      <a16:creationId xmlns:a16="http://schemas.microsoft.com/office/drawing/2014/main" id="{9235CDB0-2AD3-930F-2F53-0CED797F1E64}"/>
                    </a:ext>
                  </a:extLst>
                </p:cNvPr>
                <p:cNvSpPr/>
                <p:nvPr/>
              </p:nvSpPr>
              <p:spPr>
                <a:xfrm>
                  <a:off x="7290360" y="1116720"/>
                  <a:ext cx="46080" cy="2880"/>
                </a:xfrm>
                <a:custGeom>
                  <a:avLst/>
                  <a:gdLst>
                    <a:gd name="textAreaLeft" fmla="*/ 0 w 46080"/>
                    <a:gd name="textAreaRight" fmla="*/ 46440 w 46080"/>
                    <a:gd name="textAreaTop" fmla="*/ 0 h 2880"/>
                    <a:gd name="textAreaBottom" fmla="*/ 3240 h 2880"/>
                  </a:gdLst>
                  <a:ahLst/>
                  <a:cxnLst/>
                  <a:rect l="textAreaLeft" t="textAreaTop" r="textAreaRight" b="textAreaBottom"/>
                  <a:pathLst>
                    <a:path w="1443" h="97" fill="none">
                      <a:moveTo>
                        <a:pt x="1442" y="0"/>
                      </a:moveTo>
                      <a:lnTo>
                        <a:pt x="0" y="96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40" bIns="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5" name="Google Shape;925;p30">
                  <a:extLst>
                    <a:ext uri="{FF2B5EF4-FFF2-40B4-BE49-F238E27FC236}">
                      <a16:creationId xmlns:a16="http://schemas.microsoft.com/office/drawing/2014/main" id="{A6D74C55-D464-73EB-D274-0B14257AA979}"/>
                    </a:ext>
                  </a:extLst>
                </p:cNvPr>
                <p:cNvSpPr/>
                <p:nvPr/>
              </p:nvSpPr>
              <p:spPr>
                <a:xfrm>
                  <a:off x="7311600" y="1174320"/>
                  <a:ext cx="41040" cy="20880"/>
                </a:xfrm>
                <a:custGeom>
                  <a:avLst/>
                  <a:gdLst>
                    <a:gd name="textAreaLeft" fmla="*/ 0 w 41040"/>
                    <a:gd name="textAreaRight" fmla="*/ 41400 w 4104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6" h="663">
                      <a:moveTo>
                        <a:pt x="1285" y="1"/>
                      </a:moveTo>
                      <a:lnTo>
                        <a:pt x="0" y="663"/>
                      </a:lnTo>
                    </a:path>
                  </a:pathLst>
                </a:custGeom>
                <a:solidFill>
                  <a:srgbClr val="E0E9F7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836" name="Google Shape;926;p30">
                  <a:extLst>
                    <a:ext uri="{FF2B5EF4-FFF2-40B4-BE49-F238E27FC236}">
                      <a16:creationId xmlns:a16="http://schemas.microsoft.com/office/drawing/2014/main" id="{D37831BE-C4B6-94CE-AEF6-93FF7A61B6A7}"/>
                    </a:ext>
                  </a:extLst>
                </p:cNvPr>
                <p:cNvSpPr/>
                <p:nvPr/>
              </p:nvSpPr>
              <p:spPr>
                <a:xfrm>
                  <a:off x="7311600" y="1174320"/>
                  <a:ext cx="41040" cy="20880"/>
                </a:xfrm>
                <a:custGeom>
                  <a:avLst/>
                  <a:gdLst>
                    <a:gd name="textAreaLeft" fmla="*/ 0 w 41040"/>
                    <a:gd name="textAreaRight" fmla="*/ 41400 w 41040"/>
                    <a:gd name="textAreaTop" fmla="*/ 0 h 20880"/>
                    <a:gd name="textAreaBottom" fmla="*/ 21240 h 20880"/>
                  </a:gdLst>
                  <a:ahLst/>
                  <a:cxnLst/>
                  <a:rect l="textAreaLeft" t="textAreaTop" r="textAreaRight" b="textAreaBottom"/>
                  <a:pathLst>
                    <a:path w="1286" h="663" fill="none">
                      <a:moveTo>
                        <a:pt x="1285" y="1"/>
                      </a:moveTo>
                      <a:lnTo>
                        <a:pt x="0" y="663"/>
                      </a:lnTo>
                    </a:path>
                  </a:pathLst>
                </a:custGeom>
                <a:noFill/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440" bIns="10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  <p:grpSp>
          <p:nvGrpSpPr>
            <p:cNvPr id="837" name="Google Shape;927;p30">
              <a:extLst>
                <a:ext uri="{FF2B5EF4-FFF2-40B4-BE49-F238E27FC236}">
                  <a16:creationId xmlns:a16="http://schemas.microsoft.com/office/drawing/2014/main" id="{44BAAE42-C15A-20DE-2214-C9D14FC0F90E}"/>
                </a:ext>
              </a:extLst>
            </p:cNvPr>
            <p:cNvGrpSpPr/>
            <p:nvPr/>
          </p:nvGrpSpPr>
          <p:grpSpPr>
            <a:xfrm>
              <a:off x="5519160" y="1671480"/>
              <a:ext cx="2280600" cy="2932200"/>
              <a:chOff x="5519160" y="1671480"/>
              <a:chExt cx="2280600" cy="2932200"/>
            </a:xfrm>
          </p:grpSpPr>
          <p:sp>
            <p:nvSpPr>
              <p:cNvPr id="838" name="Google Shape;928;p30">
                <a:extLst>
                  <a:ext uri="{FF2B5EF4-FFF2-40B4-BE49-F238E27FC236}">
                    <a16:creationId xmlns:a16="http://schemas.microsoft.com/office/drawing/2014/main" id="{96BE7E58-8630-73AA-82E2-3E7831678637}"/>
                  </a:ext>
                </a:extLst>
              </p:cNvPr>
              <p:cNvSpPr/>
              <p:nvPr/>
            </p:nvSpPr>
            <p:spPr>
              <a:xfrm>
                <a:off x="6914160" y="3577320"/>
                <a:ext cx="486000" cy="109080"/>
              </a:xfrm>
              <a:custGeom>
                <a:avLst/>
                <a:gdLst>
                  <a:gd name="textAreaLeft" fmla="*/ 0 w 486000"/>
                  <a:gd name="textAreaRight" fmla="*/ 486360 w 48600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5165" h="3418">
                    <a:moveTo>
                      <a:pt x="35" y="0"/>
                    </a:moveTo>
                    <a:cubicBezTo>
                      <a:pt x="17" y="0"/>
                      <a:pt x="1" y="16"/>
                      <a:pt x="1" y="35"/>
                    </a:cubicBezTo>
                    <a:lnTo>
                      <a:pt x="1" y="3383"/>
                    </a:lnTo>
                    <a:cubicBezTo>
                      <a:pt x="1" y="3403"/>
                      <a:pt x="17" y="3418"/>
                      <a:pt x="35" y="3418"/>
                    </a:cubicBezTo>
                    <a:lnTo>
                      <a:pt x="15130" y="3418"/>
                    </a:lnTo>
                    <a:cubicBezTo>
                      <a:pt x="15149" y="3418"/>
                      <a:pt x="15165" y="3403"/>
                      <a:pt x="15165" y="3383"/>
                    </a:cubicBezTo>
                    <a:lnTo>
                      <a:pt x="15165" y="35"/>
                    </a:lnTo>
                    <a:cubicBezTo>
                      <a:pt x="15165" y="16"/>
                      <a:pt x="15149" y="0"/>
                      <a:pt x="151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720" bIns="54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9" name="Google Shape;929;p30">
                <a:extLst>
                  <a:ext uri="{FF2B5EF4-FFF2-40B4-BE49-F238E27FC236}">
                    <a16:creationId xmlns:a16="http://schemas.microsoft.com/office/drawing/2014/main" id="{5FEFE419-1453-049F-75CA-5A9049518E49}"/>
                  </a:ext>
                </a:extLst>
              </p:cNvPr>
              <p:cNvSpPr/>
              <p:nvPr/>
            </p:nvSpPr>
            <p:spPr>
              <a:xfrm>
                <a:off x="7107840" y="3687120"/>
                <a:ext cx="98640" cy="82224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822240"/>
                  <a:gd name="textAreaBottom" fmla="*/ 822600 h 822240"/>
                </a:gdLst>
                <a:ahLst/>
                <a:cxnLst/>
                <a:rect l="textAreaLeft" t="textAreaTop" r="textAreaRight" b="textAreaBottom"/>
                <a:pathLst>
                  <a:path w="3092" h="25654">
                    <a:moveTo>
                      <a:pt x="0" y="1"/>
                    </a:moveTo>
                    <a:lnTo>
                      <a:pt x="0" y="25653"/>
                    </a:lnTo>
                    <a:lnTo>
                      <a:pt x="3091" y="25653"/>
                    </a:lnTo>
                    <a:lnTo>
                      <a:pt x="3091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0" name="Google Shape;930;p30">
                <a:extLst>
                  <a:ext uri="{FF2B5EF4-FFF2-40B4-BE49-F238E27FC236}">
                    <a16:creationId xmlns:a16="http://schemas.microsoft.com/office/drawing/2014/main" id="{E2CD1505-10C9-E4D9-8BCE-6BA31BE15ABB}"/>
                  </a:ext>
                </a:extLst>
              </p:cNvPr>
              <p:cNvSpPr/>
              <p:nvPr/>
            </p:nvSpPr>
            <p:spPr>
              <a:xfrm>
                <a:off x="6844680" y="4509720"/>
                <a:ext cx="624600" cy="93960"/>
              </a:xfrm>
              <a:custGeom>
                <a:avLst/>
                <a:gdLst>
                  <a:gd name="textAreaLeft" fmla="*/ 0 w 624600"/>
                  <a:gd name="textAreaRight" fmla="*/ 624960 w 624600"/>
                  <a:gd name="textAreaTop" fmla="*/ 0 h 93960"/>
                  <a:gd name="textAreaBottom" fmla="*/ 94320 h 93960"/>
                </a:gdLst>
                <a:ahLst/>
                <a:cxnLst/>
                <a:rect l="textAreaLeft" t="textAreaTop" r="textAreaRight" b="textAreaBottom"/>
                <a:pathLst>
                  <a:path w="19489" h="2941">
                    <a:moveTo>
                      <a:pt x="1296" y="0"/>
                    </a:moveTo>
                    <a:cubicBezTo>
                      <a:pt x="584" y="0"/>
                      <a:pt x="1" y="582"/>
                      <a:pt x="1" y="1295"/>
                    </a:cubicBezTo>
                    <a:lnTo>
                      <a:pt x="1" y="2941"/>
                    </a:lnTo>
                    <a:lnTo>
                      <a:pt x="19489" y="2941"/>
                    </a:lnTo>
                    <a:lnTo>
                      <a:pt x="19489" y="1295"/>
                    </a:lnTo>
                    <a:cubicBezTo>
                      <a:pt x="19489" y="582"/>
                      <a:pt x="18905" y="0"/>
                      <a:pt x="181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7160" bIns="47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1" name="Google Shape;931;p30">
                <a:extLst>
                  <a:ext uri="{FF2B5EF4-FFF2-40B4-BE49-F238E27FC236}">
                    <a16:creationId xmlns:a16="http://schemas.microsoft.com/office/drawing/2014/main" id="{569AFEEB-2E8E-0846-9F2E-7E8670C5BAF2}"/>
                  </a:ext>
                </a:extLst>
              </p:cNvPr>
              <p:cNvSpPr/>
              <p:nvPr/>
            </p:nvSpPr>
            <p:spPr>
              <a:xfrm>
                <a:off x="6601680" y="2633040"/>
                <a:ext cx="1198080" cy="944280"/>
              </a:xfrm>
              <a:custGeom>
                <a:avLst/>
                <a:gdLst>
                  <a:gd name="textAreaLeft" fmla="*/ 0 w 1198080"/>
                  <a:gd name="textAreaRight" fmla="*/ 1198440 w 1198080"/>
                  <a:gd name="textAreaTop" fmla="*/ 0 h 944280"/>
                  <a:gd name="textAreaBottom" fmla="*/ 944640 h 944280"/>
                </a:gdLst>
                <a:ahLst/>
                <a:cxnLst/>
                <a:rect l="textAreaLeft" t="textAreaTop" r="textAreaRight" b="textAreaBottom"/>
                <a:pathLst>
                  <a:path w="37375" h="29452">
                    <a:moveTo>
                      <a:pt x="22360" y="1"/>
                    </a:moveTo>
                    <a:cubicBezTo>
                      <a:pt x="16648" y="1"/>
                      <a:pt x="16699" y="430"/>
                      <a:pt x="16575" y="5375"/>
                    </a:cubicBezTo>
                    <a:cubicBezTo>
                      <a:pt x="16469" y="9572"/>
                      <a:pt x="18148" y="17830"/>
                      <a:pt x="13949" y="17830"/>
                    </a:cubicBezTo>
                    <a:lnTo>
                      <a:pt x="9074" y="17830"/>
                    </a:lnTo>
                    <a:lnTo>
                      <a:pt x="9074" y="17839"/>
                    </a:lnTo>
                    <a:cubicBezTo>
                      <a:pt x="3077" y="18114"/>
                      <a:pt x="908" y="24535"/>
                      <a:pt x="200" y="27708"/>
                    </a:cubicBezTo>
                    <a:cubicBezTo>
                      <a:pt x="1" y="28603"/>
                      <a:pt x="685" y="29451"/>
                      <a:pt x="1602" y="29451"/>
                    </a:cubicBezTo>
                    <a:lnTo>
                      <a:pt x="27070" y="29451"/>
                    </a:lnTo>
                    <a:cubicBezTo>
                      <a:pt x="36702" y="29451"/>
                      <a:pt x="37375" y="21643"/>
                      <a:pt x="37375" y="12011"/>
                    </a:cubicBezTo>
                    <a:lnTo>
                      <a:pt x="37375" y="2419"/>
                    </a:lnTo>
                    <a:cubicBezTo>
                      <a:pt x="37375" y="1095"/>
                      <a:pt x="36300" y="21"/>
                      <a:pt x="34975" y="21"/>
                    </a:cubicBezTo>
                    <a:lnTo>
                      <a:pt x="26779" y="21"/>
                    </a:lnTo>
                    <a:lnTo>
                      <a:pt x="26779" y="20"/>
                    </a:lnTo>
                    <a:cubicBezTo>
                      <a:pt x="25015" y="20"/>
                      <a:pt x="23560" y="1"/>
                      <a:pt x="223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2" name="Google Shape;932;p30">
                <a:extLst>
                  <a:ext uri="{FF2B5EF4-FFF2-40B4-BE49-F238E27FC236}">
                    <a16:creationId xmlns:a16="http://schemas.microsoft.com/office/drawing/2014/main" id="{DE2E81E6-5DA0-10F9-0972-2C27B7CFB88C}"/>
                  </a:ext>
                </a:extLst>
              </p:cNvPr>
              <p:cNvSpPr/>
              <p:nvPr/>
            </p:nvSpPr>
            <p:spPr>
              <a:xfrm>
                <a:off x="7021080" y="3587760"/>
                <a:ext cx="52920" cy="88560"/>
              </a:xfrm>
              <a:custGeom>
                <a:avLst/>
                <a:gdLst>
                  <a:gd name="textAreaLeft" fmla="*/ 0 w 52920"/>
                  <a:gd name="textAreaRight" fmla="*/ 53280 w 5292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1656" h="2778">
                    <a:moveTo>
                      <a:pt x="0" y="0"/>
                    </a:moveTo>
                    <a:lnTo>
                      <a:pt x="0" y="2778"/>
                    </a:lnTo>
                    <a:lnTo>
                      <a:pt x="1656" y="2778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3" name="Google Shape;933;p30">
                <a:extLst>
                  <a:ext uri="{FF2B5EF4-FFF2-40B4-BE49-F238E27FC236}">
                    <a16:creationId xmlns:a16="http://schemas.microsoft.com/office/drawing/2014/main" id="{E9B93B72-697E-23F7-C0EB-3119B8A6ECE1}"/>
                  </a:ext>
                </a:extLst>
              </p:cNvPr>
              <p:cNvSpPr/>
              <p:nvPr/>
            </p:nvSpPr>
            <p:spPr>
              <a:xfrm>
                <a:off x="7090560" y="3587760"/>
                <a:ext cx="17640" cy="88560"/>
              </a:xfrm>
              <a:custGeom>
                <a:avLst/>
                <a:gdLst>
                  <a:gd name="textAreaLeft" fmla="*/ 0 w 17640"/>
                  <a:gd name="textAreaRight" fmla="*/ 18000 w 1764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562" h="2778">
                    <a:moveTo>
                      <a:pt x="1" y="0"/>
                    </a:moveTo>
                    <a:lnTo>
                      <a:pt x="1" y="2778"/>
                    </a:lnTo>
                    <a:lnTo>
                      <a:pt x="562" y="2778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4" name="Google Shape;934;p30">
                <a:extLst>
                  <a:ext uri="{FF2B5EF4-FFF2-40B4-BE49-F238E27FC236}">
                    <a16:creationId xmlns:a16="http://schemas.microsoft.com/office/drawing/2014/main" id="{08581818-2E12-63B0-3261-7CA87EFB34BA}"/>
                  </a:ext>
                </a:extLst>
              </p:cNvPr>
              <p:cNvSpPr/>
              <p:nvPr/>
            </p:nvSpPr>
            <p:spPr>
              <a:xfrm>
                <a:off x="7021080" y="4521240"/>
                <a:ext cx="52920" cy="70200"/>
              </a:xfrm>
              <a:custGeom>
                <a:avLst/>
                <a:gdLst>
                  <a:gd name="textAreaLeft" fmla="*/ 0 w 52920"/>
                  <a:gd name="textAreaRight" fmla="*/ 53280 w 52920"/>
                  <a:gd name="textAreaTop" fmla="*/ 0 h 70200"/>
                  <a:gd name="textAreaBottom" fmla="*/ 70560 h 70200"/>
                </a:gdLst>
                <a:ahLst/>
                <a:cxnLst/>
                <a:rect l="textAreaLeft" t="textAreaTop" r="textAreaRight" b="textAreaBottom"/>
                <a:pathLst>
                  <a:path w="1656" h="2205">
                    <a:moveTo>
                      <a:pt x="0" y="0"/>
                    </a:moveTo>
                    <a:lnTo>
                      <a:pt x="0" y="2205"/>
                    </a:lnTo>
                    <a:lnTo>
                      <a:pt x="1656" y="2205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280" bIns="35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5" name="Google Shape;935;p30">
                <a:extLst>
                  <a:ext uri="{FF2B5EF4-FFF2-40B4-BE49-F238E27FC236}">
                    <a16:creationId xmlns:a16="http://schemas.microsoft.com/office/drawing/2014/main" id="{928489B9-2A51-DFFD-ECC4-C1A7ECD26CB4}"/>
                  </a:ext>
                </a:extLst>
              </p:cNvPr>
              <p:cNvSpPr/>
              <p:nvPr/>
            </p:nvSpPr>
            <p:spPr>
              <a:xfrm>
                <a:off x="7090560" y="4521240"/>
                <a:ext cx="17640" cy="70200"/>
              </a:xfrm>
              <a:custGeom>
                <a:avLst/>
                <a:gdLst>
                  <a:gd name="textAreaLeft" fmla="*/ 0 w 17640"/>
                  <a:gd name="textAreaRight" fmla="*/ 18000 w 17640"/>
                  <a:gd name="textAreaTop" fmla="*/ 0 h 70200"/>
                  <a:gd name="textAreaBottom" fmla="*/ 70560 h 70200"/>
                </a:gdLst>
                <a:ahLst/>
                <a:cxnLst/>
                <a:rect l="textAreaLeft" t="textAreaTop" r="textAreaRight" b="textAreaBottom"/>
                <a:pathLst>
                  <a:path w="562" h="2205">
                    <a:moveTo>
                      <a:pt x="1" y="0"/>
                    </a:moveTo>
                    <a:lnTo>
                      <a:pt x="1" y="2205"/>
                    </a:lnTo>
                    <a:lnTo>
                      <a:pt x="562" y="2205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280" bIns="35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6" name="Google Shape;936;p30">
                <a:extLst>
                  <a:ext uri="{FF2B5EF4-FFF2-40B4-BE49-F238E27FC236}">
                    <a16:creationId xmlns:a16="http://schemas.microsoft.com/office/drawing/2014/main" id="{8261FE4E-F2B1-A283-E793-9661FE342073}"/>
                  </a:ext>
                </a:extLst>
              </p:cNvPr>
              <p:cNvSpPr/>
              <p:nvPr/>
            </p:nvSpPr>
            <p:spPr>
              <a:xfrm>
                <a:off x="6708600" y="2648520"/>
                <a:ext cx="1019160" cy="858600"/>
              </a:xfrm>
              <a:custGeom>
                <a:avLst/>
                <a:gdLst>
                  <a:gd name="textAreaLeft" fmla="*/ 0 w 1019160"/>
                  <a:gd name="textAreaRight" fmla="*/ 1019520 w 1019160"/>
                  <a:gd name="textAreaTop" fmla="*/ 0 h 858600"/>
                  <a:gd name="textAreaBottom" fmla="*/ 858960 h 858600"/>
                </a:gdLst>
                <a:ahLst/>
                <a:cxnLst/>
                <a:rect l="textAreaLeft" t="textAreaTop" r="textAreaRight" b="textAreaBottom"/>
                <a:pathLst>
                  <a:path w="31787" h="26787">
                    <a:moveTo>
                      <a:pt x="16353" y="1"/>
                    </a:moveTo>
                    <a:lnTo>
                      <a:pt x="14038" y="13638"/>
                    </a:lnTo>
                    <a:lnTo>
                      <a:pt x="1" y="26787"/>
                    </a:lnTo>
                    <a:cubicBezTo>
                      <a:pt x="399" y="26787"/>
                      <a:pt x="15064" y="26779"/>
                      <a:pt x="15432" y="26760"/>
                    </a:cubicBezTo>
                    <a:cubicBezTo>
                      <a:pt x="23552" y="26353"/>
                      <a:pt x="24507" y="21482"/>
                      <a:pt x="24582" y="12867"/>
                    </a:cubicBezTo>
                    <a:cubicBezTo>
                      <a:pt x="24587" y="12126"/>
                      <a:pt x="25189" y="11527"/>
                      <a:pt x="25931" y="11527"/>
                    </a:cubicBezTo>
                    <a:lnTo>
                      <a:pt x="29869" y="11527"/>
                    </a:lnTo>
                    <a:cubicBezTo>
                      <a:pt x="30928" y="11527"/>
                      <a:pt x="31787" y="10668"/>
                      <a:pt x="31787" y="9609"/>
                    </a:cubicBezTo>
                    <a:lnTo>
                      <a:pt x="31787" y="1132"/>
                    </a:lnTo>
                    <a:cubicBezTo>
                      <a:pt x="31787" y="507"/>
                      <a:pt x="31280" y="2"/>
                      <a:pt x="30656" y="2"/>
                    </a:cubicBezTo>
                    <a:lnTo>
                      <a:pt x="16353" y="2"/>
                    </a:lnTo>
                    <a:lnTo>
                      <a:pt x="16353" y="1"/>
                    </a:lnTo>
                    <a:close/>
                  </a:path>
                </a:pathLst>
              </a:custGeom>
              <a:solidFill>
                <a:srgbClr val="191919">
                  <a:alpha val="29000"/>
                </a:srgbClr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7" name="Google Shape;937;p30">
                <a:extLst>
                  <a:ext uri="{FF2B5EF4-FFF2-40B4-BE49-F238E27FC236}">
                    <a16:creationId xmlns:a16="http://schemas.microsoft.com/office/drawing/2014/main" id="{A4F84CF1-8379-832A-AA84-55F8C3439A79}"/>
                  </a:ext>
                </a:extLst>
              </p:cNvPr>
              <p:cNvSpPr/>
              <p:nvPr/>
            </p:nvSpPr>
            <p:spPr>
              <a:xfrm>
                <a:off x="6596280" y="3065400"/>
                <a:ext cx="694440" cy="152640"/>
              </a:xfrm>
              <a:custGeom>
                <a:avLst/>
                <a:gdLst>
                  <a:gd name="textAreaLeft" fmla="*/ 0 w 694440"/>
                  <a:gd name="textAreaRight" fmla="*/ 694800 w 694440"/>
                  <a:gd name="textAreaTop" fmla="*/ 0 h 152640"/>
                  <a:gd name="textAreaBottom" fmla="*/ 153000 h 152640"/>
                </a:gdLst>
                <a:ahLst/>
                <a:cxnLst/>
                <a:rect l="textAreaLeft" t="textAreaTop" r="textAreaRight" b="textAreaBottom"/>
                <a:pathLst>
                  <a:path w="21665" h="4773">
                    <a:moveTo>
                      <a:pt x="6848" y="0"/>
                    </a:moveTo>
                    <a:lnTo>
                      <a:pt x="1" y="4772"/>
                    </a:lnTo>
                    <a:lnTo>
                      <a:pt x="21664" y="4772"/>
                    </a:lnTo>
                    <a:lnTo>
                      <a:pt x="21664" y="0"/>
                    </a:lnTo>
                    <a:close/>
                  </a:path>
                </a:pathLst>
              </a:custGeom>
              <a:solidFill>
                <a:srgbClr val="CF5848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6320" bIns="76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8" name="Google Shape;938;p30">
                <a:extLst>
                  <a:ext uri="{FF2B5EF4-FFF2-40B4-BE49-F238E27FC236}">
                    <a16:creationId xmlns:a16="http://schemas.microsoft.com/office/drawing/2014/main" id="{BAFAE789-E837-F62D-3ACC-3E0447E80ED3}"/>
                  </a:ext>
                </a:extLst>
              </p:cNvPr>
              <p:cNvSpPr/>
              <p:nvPr/>
            </p:nvSpPr>
            <p:spPr>
              <a:xfrm>
                <a:off x="5752440" y="3944520"/>
                <a:ext cx="300600" cy="575640"/>
              </a:xfrm>
              <a:custGeom>
                <a:avLst/>
                <a:gdLst>
                  <a:gd name="textAreaLeft" fmla="*/ 0 w 300600"/>
                  <a:gd name="textAreaRight" fmla="*/ 300960 w 300600"/>
                  <a:gd name="textAreaTop" fmla="*/ 0 h 575640"/>
                  <a:gd name="textAreaBottom" fmla="*/ 576000 h 575640"/>
                </a:gdLst>
                <a:ahLst/>
                <a:cxnLst/>
                <a:rect l="textAreaLeft" t="textAreaTop" r="textAreaRight" b="textAreaBottom"/>
                <a:pathLst>
                  <a:path w="9386" h="17965">
                    <a:moveTo>
                      <a:pt x="2695" y="0"/>
                    </a:moveTo>
                    <a:lnTo>
                      <a:pt x="0" y="15498"/>
                    </a:lnTo>
                    <a:lnTo>
                      <a:pt x="2004" y="17964"/>
                    </a:lnTo>
                    <a:lnTo>
                      <a:pt x="4696" y="17583"/>
                    </a:lnTo>
                    <a:lnTo>
                      <a:pt x="9386" y="678"/>
                    </a:lnTo>
                    <a:lnTo>
                      <a:pt x="2695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9" name="Google Shape;939;p30">
                <a:extLst>
                  <a:ext uri="{FF2B5EF4-FFF2-40B4-BE49-F238E27FC236}">
                    <a16:creationId xmlns:a16="http://schemas.microsoft.com/office/drawing/2014/main" id="{B9159B72-5B5C-268A-BA42-4E73711BA2CB}"/>
                  </a:ext>
                </a:extLst>
              </p:cNvPr>
              <p:cNvSpPr/>
              <p:nvPr/>
            </p:nvSpPr>
            <p:spPr>
              <a:xfrm>
                <a:off x="5764320" y="4352040"/>
                <a:ext cx="173520" cy="36360"/>
              </a:xfrm>
              <a:custGeom>
                <a:avLst/>
                <a:gdLst>
                  <a:gd name="textAreaLeft" fmla="*/ 0 w 173520"/>
                  <a:gd name="textAreaRight" fmla="*/ 173880 w 173520"/>
                  <a:gd name="textAreaTop" fmla="*/ 0 h 36360"/>
                  <a:gd name="textAreaBottom" fmla="*/ 36720 h 36360"/>
                </a:gdLst>
                <a:ahLst/>
                <a:cxnLst/>
                <a:rect l="textAreaLeft" t="textAreaTop" r="textAreaRight" b="textAreaBottom"/>
                <a:pathLst>
                  <a:path w="5419" h="1148">
                    <a:moveTo>
                      <a:pt x="120" y="0"/>
                    </a:moveTo>
                    <a:lnTo>
                      <a:pt x="0" y="685"/>
                    </a:lnTo>
                    <a:lnTo>
                      <a:pt x="5419" y="1147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360" bIns="18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0" name="Google Shape;940;p30">
                <a:extLst>
                  <a:ext uri="{FF2B5EF4-FFF2-40B4-BE49-F238E27FC236}">
                    <a16:creationId xmlns:a16="http://schemas.microsoft.com/office/drawing/2014/main" id="{2C4C9A0F-D0F0-510E-8B17-3AF8A1613625}"/>
                  </a:ext>
                </a:extLst>
              </p:cNvPr>
              <p:cNvSpPr/>
              <p:nvPr/>
            </p:nvSpPr>
            <p:spPr>
              <a:xfrm>
                <a:off x="5519160" y="4538520"/>
                <a:ext cx="435240" cy="60840"/>
              </a:xfrm>
              <a:custGeom>
                <a:avLst/>
                <a:gdLst>
                  <a:gd name="textAreaLeft" fmla="*/ 0 w 435240"/>
                  <a:gd name="textAreaRight" fmla="*/ 435600 w 435240"/>
                  <a:gd name="textAreaTop" fmla="*/ 0 h 60840"/>
                  <a:gd name="textAreaBottom" fmla="*/ 61200 h 60840"/>
                </a:gdLst>
                <a:ahLst/>
                <a:cxnLst/>
                <a:rect l="textAreaLeft" t="textAreaTop" r="textAreaRight" b="textAreaBottom"/>
                <a:pathLst>
                  <a:path w="13578" h="1912">
                    <a:moveTo>
                      <a:pt x="13059" y="1"/>
                    </a:moveTo>
                    <a:lnTo>
                      <a:pt x="19" y="632"/>
                    </a:lnTo>
                    <a:lnTo>
                      <a:pt x="1" y="1435"/>
                    </a:lnTo>
                    <a:cubicBezTo>
                      <a:pt x="683" y="1800"/>
                      <a:pt x="2788" y="1912"/>
                      <a:pt x="5113" y="1912"/>
                    </a:cubicBezTo>
                    <a:cubicBezTo>
                      <a:pt x="8793" y="1912"/>
                      <a:pt x="13022" y="1631"/>
                      <a:pt x="13022" y="1631"/>
                    </a:cubicBezTo>
                    <a:cubicBezTo>
                      <a:pt x="13577" y="1096"/>
                      <a:pt x="13059" y="1"/>
                      <a:pt x="130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600" bIns="30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1" name="Google Shape;941;p30">
                <a:extLst>
                  <a:ext uri="{FF2B5EF4-FFF2-40B4-BE49-F238E27FC236}">
                    <a16:creationId xmlns:a16="http://schemas.microsoft.com/office/drawing/2014/main" id="{D4A872E8-7E6D-5CE7-559E-64A9CB961EF4}"/>
                  </a:ext>
                </a:extLst>
              </p:cNvPr>
              <p:cNvSpPr/>
              <p:nvPr/>
            </p:nvSpPr>
            <p:spPr>
              <a:xfrm>
                <a:off x="5519880" y="4396320"/>
                <a:ext cx="417960" cy="169560"/>
              </a:xfrm>
              <a:custGeom>
                <a:avLst/>
                <a:gdLst>
                  <a:gd name="textAreaLeft" fmla="*/ 0 w 417960"/>
                  <a:gd name="textAreaRight" fmla="*/ 418320 w 417960"/>
                  <a:gd name="textAreaTop" fmla="*/ 0 h 169560"/>
                  <a:gd name="textAreaBottom" fmla="*/ 169920 h 16956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7327" y="1"/>
                    </a:moveTo>
                    <a:cubicBezTo>
                      <a:pt x="6777" y="1"/>
                      <a:pt x="6153" y="303"/>
                      <a:pt x="5496" y="1131"/>
                    </a:cubicBezTo>
                    <a:cubicBezTo>
                      <a:pt x="4515" y="2367"/>
                      <a:pt x="2324" y="3097"/>
                      <a:pt x="1115" y="3421"/>
                    </a:cubicBezTo>
                    <a:cubicBezTo>
                      <a:pt x="598" y="3559"/>
                      <a:pt x="206" y="3980"/>
                      <a:pt x="106" y="4507"/>
                    </a:cubicBezTo>
                    <a:lnTo>
                      <a:pt x="0" y="5062"/>
                    </a:lnTo>
                    <a:cubicBezTo>
                      <a:pt x="855" y="5219"/>
                      <a:pt x="1338" y="5210"/>
                      <a:pt x="2077" y="5236"/>
                    </a:cubicBezTo>
                    <a:cubicBezTo>
                      <a:pt x="3285" y="5280"/>
                      <a:pt x="4367" y="5299"/>
                      <a:pt x="5335" y="5299"/>
                    </a:cubicBezTo>
                    <a:cubicBezTo>
                      <a:pt x="11510" y="5299"/>
                      <a:pt x="13045" y="4532"/>
                      <a:pt x="13045" y="4532"/>
                    </a:cubicBezTo>
                    <a:lnTo>
                      <a:pt x="12931" y="1444"/>
                    </a:lnTo>
                    <a:cubicBezTo>
                      <a:pt x="12931" y="1444"/>
                      <a:pt x="12803" y="1245"/>
                      <a:pt x="12521" y="1245"/>
                    </a:cubicBezTo>
                    <a:cubicBezTo>
                      <a:pt x="12318" y="1245"/>
                      <a:pt x="12035" y="1348"/>
                      <a:pt x="11663" y="1704"/>
                    </a:cubicBezTo>
                    <a:cubicBezTo>
                      <a:pt x="11256" y="1958"/>
                      <a:pt x="10908" y="2062"/>
                      <a:pt x="10602" y="2062"/>
                    </a:cubicBezTo>
                    <a:cubicBezTo>
                      <a:pt x="9840" y="2062"/>
                      <a:pt x="9338" y="1417"/>
                      <a:pt x="8835" y="821"/>
                    </a:cubicBezTo>
                    <a:cubicBezTo>
                      <a:pt x="8463" y="379"/>
                      <a:pt x="7941" y="1"/>
                      <a:pt x="732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4960" bIns="84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2" name="Google Shape;942;p30">
                <a:extLst>
                  <a:ext uri="{FF2B5EF4-FFF2-40B4-BE49-F238E27FC236}">
                    <a16:creationId xmlns:a16="http://schemas.microsoft.com/office/drawing/2014/main" id="{18C9A8A8-2D57-3A8A-50EE-BCB7B97404BF}"/>
                  </a:ext>
                </a:extLst>
              </p:cNvPr>
              <p:cNvSpPr/>
              <p:nvPr/>
            </p:nvSpPr>
            <p:spPr>
              <a:xfrm>
                <a:off x="5744520" y="3091680"/>
                <a:ext cx="1335960" cy="1299960"/>
              </a:xfrm>
              <a:custGeom>
                <a:avLst/>
                <a:gdLst>
                  <a:gd name="textAreaLeft" fmla="*/ 0 w 1335960"/>
                  <a:gd name="textAreaRight" fmla="*/ 1336320 w 1335960"/>
                  <a:gd name="textAreaTop" fmla="*/ 0 h 1299960"/>
                  <a:gd name="textAreaBottom" fmla="*/ 1300320 h 1299960"/>
                </a:gdLst>
                <a:ahLst/>
                <a:cxnLst/>
                <a:rect l="textAreaLeft" t="textAreaTop" r="textAreaRight" b="textAreaBottom"/>
                <a:pathLst>
                  <a:path w="41670" h="40550">
                    <a:moveTo>
                      <a:pt x="31889" y="0"/>
                    </a:moveTo>
                    <a:lnTo>
                      <a:pt x="12637" y="3936"/>
                    </a:lnTo>
                    <a:cubicBezTo>
                      <a:pt x="10737" y="4319"/>
                      <a:pt x="9372" y="4441"/>
                      <a:pt x="8200" y="5547"/>
                    </a:cubicBezTo>
                    <a:cubicBezTo>
                      <a:pt x="6909" y="6838"/>
                      <a:pt x="6683" y="8906"/>
                      <a:pt x="6276" y="10601"/>
                    </a:cubicBezTo>
                    <a:cubicBezTo>
                      <a:pt x="5763" y="12746"/>
                      <a:pt x="5561" y="14281"/>
                      <a:pt x="5060" y="16739"/>
                    </a:cubicBezTo>
                    <a:cubicBezTo>
                      <a:pt x="4492" y="19528"/>
                      <a:pt x="3704" y="22693"/>
                      <a:pt x="3156" y="25489"/>
                    </a:cubicBezTo>
                    <a:cubicBezTo>
                      <a:pt x="2194" y="30404"/>
                      <a:pt x="964" y="34384"/>
                      <a:pt x="0" y="39299"/>
                    </a:cubicBezTo>
                    <a:lnTo>
                      <a:pt x="2" y="39299"/>
                    </a:lnTo>
                    <a:lnTo>
                      <a:pt x="6583" y="40550"/>
                    </a:lnTo>
                    <a:lnTo>
                      <a:pt x="14594" y="13472"/>
                    </a:lnTo>
                    <a:lnTo>
                      <a:pt x="17106" y="14365"/>
                    </a:lnTo>
                    <a:lnTo>
                      <a:pt x="17106" y="14365"/>
                    </a:lnTo>
                    <a:lnTo>
                      <a:pt x="17051" y="14076"/>
                    </a:lnTo>
                    <a:lnTo>
                      <a:pt x="27435" y="13514"/>
                    </a:lnTo>
                    <a:lnTo>
                      <a:pt x="34707" y="13194"/>
                    </a:lnTo>
                    <a:cubicBezTo>
                      <a:pt x="41670" y="12424"/>
                      <a:pt x="32687" y="6962"/>
                      <a:pt x="3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3" name="Google Shape;943;p30">
                <a:extLst>
                  <a:ext uri="{FF2B5EF4-FFF2-40B4-BE49-F238E27FC236}">
                    <a16:creationId xmlns:a16="http://schemas.microsoft.com/office/drawing/2014/main" id="{F7042133-E6C5-6815-656E-CB8AC17C84DE}"/>
                  </a:ext>
                </a:extLst>
              </p:cNvPr>
              <p:cNvSpPr/>
              <p:nvPr/>
            </p:nvSpPr>
            <p:spPr>
              <a:xfrm>
                <a:off x="5756040" y="4297320"/>
                <a:ext cx="215280" cy="39600"/>
              </a:xfrm>
              <a:custGeom>
                <a:avLst/>
                <a:gdLst>
                  <a:gd name="textAreaLeft" fmla="*/ 0 w 215280"/>
                  <a:gd name="textAreaRight" fmla="*/ 215640 w 215280"/>
                  <a:gd name="textAreaTop" fmla="*/ 0 h 39600"/>
                  <a:gd name="textAreaBottom" fmla="*/ 39960 h 39600"/>
                </a:gdLst>
                <a:ahLst/>
                <a:cxnLst/>
                <a:rect l="textAreaLeft" t="textAreaTop" r="textAreaRight" b="textAreaBottom"/>
                <a:pathLst>
                  <a:path w="6724" h="1250" fill="none">
                    <a:moveTo>
                      <a:pt x="6724" y="1250"/>
                    </a:move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800" bIns="19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4" name="Google Shape;944;p30">
                <a:extLst>
                  <a:ext uri="{FF2B5EF4-FFF2-40B4-BE49-F238E27FC236}">
                    <a16:creationId xmlns:a16="http://schemas.microsoft.com/office/drawing/2014/main" id="{F035E036-EFFF-39B8-B2B1-3BF5BC735C85}"/>
                  </a:ext>
                </a:extLst>
              </p:cNvPr>
              <p:cNvSpPr/>
              <p:nvPr/>
            </p:nvSpPr>
            <p:spPr>
              <a:xfrm>
                <a:off x="5893200" y="3494880"/>
                <a:ext cx="242640" cy="824040"/>
              </a:xfrm>
              <a:custGeom>
                <a:avLst/>
                <a:gdLst>
                  <a:gd name="textAreaLeft" fmla="*/ 0 w 242640"/>
                  <a:gd name="textAreaRight" fmla="*/ 243000 w 242640"/>
                  <a:gd name="textAreaTop" fmla="*/ 0 h 824040"/>
                  <a:gd name="textAreaBottom" fmla="*/ 824400 h 824040"/>
                </a:gdLst>
                <a:ahLst/>
                <a:cxnLst/>
                <a:rect l="textAreaLeft" t="textAreaTop" r="textAreaRight" b="textAreaBottom"/>
                <a:pathLst>
                  <a:path w="7572" h="25705" fill="none">
                    <a:moveTo>
                      <a:pt x="7572" y="0"/>
                    </a:moveTo>
                    <a:lnTo>
                      <a:pt x="0" y="25705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5" name="Google Shape;945;p30">
                <a:extLst>
                  <a:ext uri="{FF2B5EF4-FFF2-40B4-BE49-F238E27FC236}">
                    <a16:creationId xmlns:a16="http://schemas.microsoft.com/office/drawing/2014/main" id="{F4BBCAF2-C89D-BD8D-3C9E-96650079E39D}"/>
                  </a:ext>
                </a:extLst>
              </p:cNvPr>
              <p:cNvSpPr/>
              <p:nvPr/>
            </p:nvSpPr>
            <p:spPr>
              <a:xfrm>
                <a:off x="6356160" y="3884040"/>
                <a:ext cx="306360" cy="601560"/>
              </a:xfrm>
              <a:custGeom>
                <a:avLst/>
                <a:gdLst>
                  <a:gd name="textAreaLeft" fmla="*/ 0 w 306360"/>
                  <a:gd name="textAreaRight" fmla="*/ 306720 w 306360"/>
                  <a:gd name="textAreaTop" fmla="*/ 0 h 601560"/>
                  <a:gd name="textAreaBottom" fmla="*/ 601920 h 601560"/>
                </a:gdLst>
                <a:ahLst/>
                <a:cxnLst/>
                <a:rect l="textAreaLeft" t="textAreaTop" r="textAreaRight" b="textAreaBottom"/>
                <a:pathLst>
                  <a:path w="9561" h="18771">
                    <a:moveTo>
                      <a:pt x="6303" y="1"/>
                    </a:moveTo>
                    <a:lnTo>
                      <a:pt x="0" y="2348"/>
                    </a:lnTo>
                    <a:lnTo>
                      <a:pt x="4428" y="17443"/>
                    </a:lnTo>
                    <a:lnTo>
                      <a:pt x="7314" y="18770"/>
                    </a:lnTo>
                    <a:lnTo>
                      <a:pt x="9561" y="17239"/>
                    </a:lnTo>
                    <a:lnTo>
                      <a:pt x="6303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6" name="Google Shape;946;p30">
                <a:extLst>
                  <a:ext uri="{FF2B5EF4-FFF2-40B4-BE49-F238E27FC236}">
                    <a16:creationId xmlns:a16="http://schemas.microsoft.com/office/drawing/2014/main" id="{6D720CAB-057F-83BE-A734-AF676FD2FD5D}"/>
                  </a:ext>
                </a:extLst>
              </p:cNvPr>
              <p:cNvSpPr/>
              <p:nvPr/>
            </p:nvSpPr>
            <p:spPr>
              <a:xfrm>
                <a:off x="6471000" y="4347360"/>
                <a:ext cx="174960" cy="18360"/>
              </a:xfrm>
              <a:custGeom>
                <a:avLst/>
                <a:gdLst>
                  <a:gd name="textAreaLeft" fmla="*/ 0 w 174960"/>
                  <a:gd name="textAreaRight" fmla="*/ 175320 w 174960"/>
                  <a:gd name="textAreaTop" fmla="*/ 0 h 18360"/>
                  <a:gd name="textAreaBottom" fmla="*/ 18720 h 18360"/>
                </a:gdLst>
                <a:ahLst/>
                <a:cxnLst/>
                <a:rect l="textAreaLeft" t="textAreaTop" r="textAreaRight" b="textAreaBottom"/>
                <a:pathLst>
                  <a:path w="5465" h="579">
                    <a:moveTo>
                      <a:pt x="5465" y="0"/>
                    </a:moveTo>
                    <a:lnTo>
                      <a:pt x="1" y="87"/>
                    </a:lnTo>
                    <a:lnTo>
                      <a:pt x="144" y="578"/>
                    </a:lnTo>
                    <a:cubicBezTo>
                      <a:pt x="144" y="578"/>
                      <a:pt x="5301" y="3"/>
                      <a:pt x="54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360" bIns="9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7" name="Google Shape;947;p30">
                <a:extLst>
                  <a:ext uri="{FF2B5EF4-FFF2-40B4-BE49-F238E27FC236}">
                    <a16:creationId xmlns:a16="http://schemas.microsoft.com/office/drawing/2014/main" id="{82948414-B078-0C61-688A-23C4CAB01AB9}"/>
                  </a:ext>
                </a:extLst>
              </p:cNvPr>
              <p:cNvSpPr/>
              <p:nvPr/>
            </p:nvSpPr>
            <p:spPr>
              <a:xfrm>
                <a:off x="6269400" y="4534200"/>
                <a:ext cx="434880" cy="60840"/>
              </a:xfrm>
              <a:custGeom>
                <a:avLst/>
                <a:gdLst>
                  <a:gd name="textAreaLeft" fmla="*/ 0 w 434880"/>
                  <a:gd name="textAreaRight" fmla="*/ 435240 w 434880"/>
                  <a:gd name="textAreaTop" fmla="*/ 0 h 60840"/>
                  <a:gd name="textAreaBottom" fmla="*/ 61200 h 60840"/>
                </a:gdLst>
                <a:ahLst/>
                <a:cxnLst/>
                <a:rect l="textAreaLeft" t="textAreaTop" r="textAreaRight" b="textAreaBottom"/>
                <a:pathLst>
                  <a:path w="13576" h="1912">
                    <a:moveTo>
                      <a:pt x="13058" y="1"/>
                    </a:moveTo>
                    <a:lnTo>
                      <a:pt x="18" y="632"/>
                    </a:lnTo>
                    <a:lnTo>
                      <a:pt x="0" y="1435"/>
                    </a:lnTo>
                    <a:cubicBezTo>
                      <a:pt x="682" y="1800"/>
                      <a:pt x="2787" y="1912"/>
                      <a:pt x="5112" y="1912"/>
                    </a:cubicBezTo>
                    <a:cubicBezTo>
                      <a:pt x="8792" y="1912"/>
                      <a:pt x="13021" y="1631"/>
                      <a:pt x="13021" y="1631"/>
                    </a:cubicBezTo>
                    <a:cubicBezTo>
                      <a:pt x="13575" y="1096"/>
                      <a:pt x="13058" y="1"/>
                      <a:pt x="1305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600" bIns="30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8" name="Google Shape;948;p30">
                <a:extLst>
                  <a:ext uri="{FF2B5EF4-FFF2-40B4-BE49-F238E27FC236}">
                    <a16:creationId xmlns:a16="http://schemas.microsoft.com/office/drawing/2014/main" id="{6861A28D-5D9E-1EE9-1D14-3DBE52B95236}"/>
                  </a:ext>
                </a:extLst>
              </p:cNvPr>
              <p:cNvSpPr/>
              <p:nvPr/>
            </p:nvSpPr>
            <p:spPr>
              <a:xfrm>
                <a:off x="6270120" y="4392000"/>
                <a:ext cx="417960" cy="169560"/>
              </a:xfrm>
              <a:custGeom>
                <a:avLst/>
                <a:gdLst>
                  <a:gd name="textAreaLeft" fmla="*/ 0 w 417960"/>
                  <a:gd name="textAreaRight" fmla="*/ 418320 w 417960"/>
                  <a:gd name="textAreaTop" fmla="*/ 0 h 169560"/>
                  <a:gd name="textAreaBottom" fmla="*/ 169920 h 16956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7326" y="1"/>
                    </a:moveTo>
                    <a:cubicBezTo>
                      <a:pt x="6777" y="1"/>
                      <a:pt x="6153" y="303"/>
                      <a:pt x="5496" y="1132"/>
                    </a:cubicBezTo>
                    <a:cubicBezTo>
                      <a:pt x="4516" y="2367"/>
                      <a:pt x="2325" y="3097"/>
                      <a:pt x="1115" y="3421"/>
                    </a:cubicBezTo>
                    <a:cubicBezTo>
                      <a:pt x="599" y="3559"/>
                      <a:pt x="207" y="3981"/>
                      <a:pt x="107" y="4507"/>
                    </a:cubicBezTo>
                    <a:lnTo>
                      <a:pt x="1" y="5062"/>
                    </a:lnTo>
                    <a:cubicBezTo>
                      <a:pt x="855" y="5219"/>
                      <a:pt x="1339" y="5210"/>
                      <a:pt x="2077" y="5236"/>
                    </a:cubicBezTo>
                    <a:cubicBezTo>
                      <a:pt x="3285" y="5280"/>
                      <a:pt x="4367" y="5299"/>
                      <a:pt x="5335" y="5299"/>
                    </a:cubicBezTo>
                    <a:cubicBezTo>
                      <a:pt x="11510" y="5299"/>
                      <a:pt x="13044" y="4532"/>
                      <a:pt x="13044" y="4532"/>
                    </a:cubicBezTo>
                    <a:lnTo>
                      <a:pt x="12931" y="1444"/>
                    </a:lnTo>
                    <a:cubicBezTo>
                      <a:pt x="12931" y="1444"/>
                      <a:pt x="12803" y="1245"/>
                      <a:pt x="12521" y="1245"/>
                    </a:cubicBezTo>
                    <a:cubicBezTo>
                      <a:pt x="12318" y="1245"/>
                      <a:pt x="12035" y="1349"/>
                      <a:pt x="11663" y="1704"/>
                    </a:cubicBezTo>
                    <a:cubicBezTo>
                      <a:pt x="11256" y="1958"/>
                      <a:pt x="10908" y="2062"/>
                      <a:pt x="10602" y="2062"/>
                    </a:cubicBezTo>
                    <a:cubicBezTo>
                      <a:pt x="9840" y="2062"/>
                      <a:pt x="9338" y="1417"/>
                      <a:pt x="8836" y="821"/>
                    </a:cubicBezTo>
                    <a:cubicBezTo>
                      <a:pt x="8463" y="379"/>
                      <a:pt x="7941" y="1"/>
                      <a:pt x="732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4960" bIns="84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9" name="Google Shape;949;p30">
                <a:extLst>
                  <a:ext uri="{FF2B5EF4-FFF2-40B4-BE49-F238E27FC236}">
                    <a16:creationId xmlns:a16="http://schemas.microsoft.com/office/drawing/2014/main" id="{5EA54591-FFBD-B70E-F281-7BEE1D332C27}"/>
                  </a:ext>
                </a:extLst>
              </p:cNvPr>
              <p:cNvSpPr/>
              <p:nvPr/>
            </p:nvSpPr>
            <p:spPr>
              <a:xfrm>
                <a:off x="6125040" y="3065400"/>
                <a:ext cx="1244520" cy="498240"/>
              </a:xfrm>
              <a:custGeom>
                <a:avLst/>
                <a:gdLst>
                  <a:gd name="textAreaLeft" fmla="*/ 0 w 1244520"/>
                  <a:gd name="textAreaRight" fmla="*/ 1244880 w 1244520"/>
                  <a:gd name="textAreaTop" fmla="*/ 0 h 498240"/>
                  <a:gd name="textAreaBottom" fmla="*/ 498600 h 498240"/>
                </a:gdLst>
                <a:ahLst/>
                <a:cxnLst/>
                <a:rect l="textAreaLeft" t="textAreaTop" r="textAreaRight" b="textAreaBottom"/>
                <a:pathLst>
                  <a:path w="38816" h="15543">
                    <a:moveTo>
                      <a:pt x="36453" y="0"/>
                    </a:moveTo>
                    <a:lnTo>
                      <a:pt x="6605" y="4757"/>
                    </a:lnTo>
                    <a:cubicBezTo>
                      <a:pt x="781" y="5328"/>
                      <a:pt x="0" y="8535"/>
                      <a:pt x="1321" y="14265"/>
                    </a:cubicBezTo>
                    <a:cubicBezTo>
                      <a:pt x="1417" y="14683"/>
                      <a:pt x="1535" y="15054"/>
                      <a:pt x="1633" y="15543"/>
                    </a:cubicBezTo>
                    <a:lnTo>
                      <a:pt x="22380" y="14335"/>
                    </a:lnTo>
                    <a:lnTo>
                      <a:pt x="31853" y="14015"/>
                    </a:lnTo>
                    <a:cubicBezTo>
                      <a:pt x="38815" y="13245"/>
                      <a:pt x="37250" y="6962"/>
                      <a:pt x="36452" y="1"/>
                    </a:cubicBezTo>
                    <a:lnTo>
                      <a:pt x="36453" y="0"/>
                    </a:ln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0" name="Google Shape;950;p30">
                <a:extLst>
                  <a:ext uri="{FF2B5EF4-FFF2-40B4-BE49-F238E27FC236}">
                    <a16:creationId xmlns:a16="http://schemas.microsoft.com/office/drawing/2014/main" id="{751D5E4D-6156-356B-7567-83348038A244}"/>
                  </a:ext>
                </a:extLst>
              </p:cNvPr>
              <p:cNvSpPr/>
              <p:nvPr/>
            </p:nvSpPr>
            <p:spPr>
              <a:xfrm>
                <a:off x="6171480" y="3468960"/>
                <a:ext cx="488880" cy="881280"/>
              </a:xfrm>
              <a:custGeom>
                <a:avLst/>
                <a:gdLst>
                  <a:gd name="textAreaLeft" fmla="*/ 0 w 488880"/>
                  <a:gd name="textAreaRight" fmla="*/ 489240 w 488880"/>
                  <a:gd name="textAreaTop" fmla="*/ 0 h 881280"/>
                  <a:gd name="textAreaBottom" fmla="*/ 881640 h 881280"/>
                </a:gdLst>
                <a:ahLst/>
                <a:cxnLst/>
                <a:rect l="textAreaLeft" t="textAreaTop" r="textAreaRight" b="textAreaBottom"/>
                <a:pathLst>
                  <a:path w="15256" h="27487">
                    <a:moveTo>
                      <a:pt x="10118" y="1"/>
                    </a:moveTo>
                    <a:lnTo>
                      <a:pt x="0" y="2250"/>
                    </a:lnTo>
                    <a:lnTo>
                      <a:pt x="8561" y="27487"/>
                    </a:lnTo>
                    <a:lnTo>
                      <a:pt x="15256" y="27379"/>
                    </a:lnTo>
                    <a:lnTo>
                      <a:pt x="10118" y="1"/>
                    </a:ln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1" name="Google Shape;951;p30">
                <a:extLst>
                  <a:ext uri="{FF2B5EF4-FFF2-40B4-BE49-F238E27FC236}">
                    <a16:creationId xmlns:a16="http://schemas.microsoft.com/office/drawing/2014/main" id="{E92FC511-FEA3-2902-12B6-546FF8A927A5}"/>
                  </a:ext>
                </a:extLst>
              </p:cNvPr>
              <p:cNvSpPr/>
              <p:nvPr/>
            </p:nvSpPr>
            <p:spPr>
              <a:xfrm>
                <a:off x="6098040" y="3132000"/>
                <a:ext cx="676080" cy="465480"/>
              </a:xfrm>
              <a:custGeom>
                <a:avLst/>
                <a:gdLst>
                  <a:gd name="textAreaLeft" fmla="*/ 0 w 676080"/>
                  <a:gd name="textAreaRight" fmla="*/ 676440 w 676080"/>
                  <a:gd name="textAreaTop" fmla="*/ 0 h 465480"/>
                  <a:gd name="textAreaBottom" fmla="*/ 465840 h 465480"/>
                </a:gdLst>
                <a:ahLst/>
                <a:cxnLst/>
                <a:rect l="textAreaLeft" t="textAreaTop" r="textAreaRight" b="textAreaBottom"/>
                <a:pathLst>
                  <a:path w="21097" h="14523" fill="none">
                    <a:moveTo>
                      <a:pt x="2890" y="14523"/>
                    </a:moveTo>
                    <a:lnTo>
                      <a:pt x="2167" y="12191"/>
                    </a:lnTo>
                    <a:cubicBezTo>
                      <a:pt x="401" y="6519"/>
                      <a:pt x="1" y="4041"/>
                      <a:pt x="7451" y="2683"/>
                    </a:cubicBezTo>
                    <a:lnTo>
                      <a:pt x="21097" y="0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2" name="Google Shape;952;p30">
                <a:extLst>
                  <a:ext uri="{FF2B5EF4-FFF2-40B4-BE49-F238E27FC236}">
                    <a16:creationId xmlns:a16="http://schemas.microsoft.com/office/drawing/2014/main" id="{B552A30B-84B1-603F-A665-02BD1FD650E4}"/>
                  </a:ext>
                </a:extLst>
              </p:cNvPr>
              <p:cNvSpPr/>
              <p:nvPr/>
            </p:nvSpPr>
            <p:spPr>
              <a:xfrm>
                <a:off x="6446160" y="3507480"/>
                <a:ext cx="63000" cy="33480"/>
              </a:xfrm>
              <a:custGeom>
                <a:avLst/>
                <a:gdLst>
                  <a:gd name="textAreaLeft" fmla="*/ 0 w 63000"/>
                  <a:gd name="textAreaRight" fmla="*/ 63360 w 63000"/>
                  <a:gd name="textAreaTop" fmla="*/ 0 h 33480"/>
                  <a:gd name="textAreaBottom" fmla="*/ 33840 h 33480"/>
                </a:gdLst>
                <a:ahLst/>
                <a:cxnLst/>
                <a:rect l="textAreaLeft" t="textAreaTop" r="textAreaRight" b="textAreaBottom"/>
                <a:pathLst>
                  <a:path w="1980" h="1055" fill="none">
                    <a:moveTo>
                      <a:pt x="1979" y="1054"/>
                    </a:move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6920" bIns="16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3" name="Google Shape;953;p30">
                <a:extLst>
                  <a:ext uri="{FF2B5EF4-FFF2-40B4-BE49-F238E27FC236}">
                    <a16:creationId xmlns:a16="http://schemas.microsoft.com/office/drawing/2014/main" id="{8D4443E2-48B1-A740-6D37-A81F37E86992}"/>
                  </a:ext>
                </a:extLst>
              </p:cNvPr>
              <p:cNvSpPr/>
              <p:nvPr/>
            </p:nvSpPr>
            <p:spPr>
              <a:xfrm>
                <a:off x="6423480" y="4269240"/>
                <a:ext cx="222480" cy="360"/>
              </a:xfrm>
              <a:custGeom>
                <a:avLst/>
                <a:gdLst>
                  <a:gd name="textAreaLeft" fmla="*/ 0 w 222480"/>
                  <a:gd name="textAreaRight" fmla="*/ 222840 w 22248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6948" h="1" fill="none">
                    <a:moveTo>
                      <a:pt x="6948" y="1"/>
                    </a:moveTo>
                    <a:lnTo>
                      <a:pt x="1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4" name="Google Shape;954;p30">
                <a:extLst>
                  <a:ext uri="{FF2B5EF4-FFF2-40B4-BE49-F238E27FC236}">
                    <a16:creationId xmlns:a16="http://schemas.microsoft.com/office/drawing/2014/main" id="{BC296071-6D16-6D57-50E8-CD299C094430}"/>
                  </a:ext>
                </a:extLst>
              </p:cNvPr>
              <p:cNvSpPr/>
              <p:nvPr/>
            </p:nvSpPr>
            <p:spPr>
              <a:xfrm>
                <a:off x="6376320" y="3065400"/>
                <a:ext cx="830160" cy="1203480"/>
              </a:xfrm>
              <a:custGeom>
                <a:avLst/>
                <a:gdLst>
                  <a:gd name="textAreaLeft" fmla="*/ 0 w 830160"/>
                  <a:gd name="textAreaRight" fmla="*/ 830520 w 830160"/>
                  <a:gd name="textAreaTop" fmla="*/ 0 h 1203480"/>
                  <a:gd name="textAreaBottom" fmla="*/ 1203840 h 1203480"/>
                </a:gdLst>
                <a:ahLst/>
                <a:cxnLst/>
                <a:rect l="textAreaLeft" t="textAreaTop" r="textAreaRight" b="textAreaBottom"/>
                <a:pathLst>
                  <a:path w="25894" h="37539" fill="none">
                    <a:moveTo>
                      <a:pt x="6566" y="37539"/>
                    </a:moveTo>
                    <a:lnTo>
                      <a:pt x="1446" y="15967"/>
                    </a:lnTo>
                    <a:cubicBezTo>
                      <a:pt x="1446" y="15967"/>
                      <a:pt x="0" y="10714"/>
                      <a:pt x="3128" y="10714"/>
                    </a:cubicBezTo>
                    <a:cubicBezTo>
                      <a:pt x="6840" y="10714"/>
                      <a:pt x="22370" y="9916"/>
                      <a:pt x="22370" y="9916"/>
                    </a:cubicBezTo>
                    <a:cubicBezTo>
                      <a:pt x="22370" y="9916"/>
                      <a:pt x="25893" y="10119"/>
                      <a:pt x="25246" y="4446"/>
                    </a:cubicBezTo>
                    <a:cubicBezTo>
                      <a:pt x="25210" y="4132"/>
                      <a:pt x="24556" y="351"/>
                      <a:pt x="24506" y="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5" name="Google Shape;955;p30">
                <a:extLst>
                  <a:ext uri="{FF2B5EF4-FFF2-40B4-BE49-F238E27FC236}">
                    <a16:creationId xmlns:a16="http://schemas.microsoft.com/office/drawing/2014/main" id="{BBDB1331-D786-E968-B317-58DFC6FAB55D}"/>
                  </a:ext>
                </a:extLst>
              </p:cNvPr>
              <p:cNvSpPr/>
              <p:nvPr/>
            </p:nvSpPr>
            <p:spPr>
              <a:xfrm>
                <a:off x="6952680" y="3164400"/>
                <a:ext cx="257040" cy="122760"/>
              </a:xfrm>
              <a:custGeom>
                <a:avLst/>
                <a:gdLst>
                  <a:gd name="textAreaLeft" fmla="*/ 0 w 257040"/>
                  <a:gd name="textAreaRight" fmla="*/ 257400 w 257040"/>
                  <a:gd name="textAreaTop" fmla="*/ 0 h 122760"/>
                  <a:gd name="textAreaBottom" fmla="*/ 123120 h 122760"/>
                </a:gdLst>
                <a:ahLst/>
                <a:cxnLst/>
                <a:rect l="textAreaLeft" t="textAreaTop" r="textAreaRight" b="textAreaBottom"/>
                <a:pathLst>
                  <a:path w="8028" h="3844" fill="none">
                    <a:moveTo>
                      <a:pt x="8027" y="3843"/>
                    </a:moveTo>
                    <a:cubicBezTo>
                      <a:pt x="8027" y="3843"/>
                      <a:pt x="6376" y="847"/>
                      <a:pt x="0" y="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1560" bIns="61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6" name="Google Shape;956;p30">
                <a:extLst>
                  <a:ext uri="{FF2B5EF4-FFF2-40B4-BE49-F238E27FC236}">
                    <a16:creationId xmlns:a16="http://schemas.microsoft.com/office/drawing/2014/main" id="{72AE5497-8452-6A8B-9EE4-FB0F4131465C}"/>
                  </a:ext>
                </a:extLst>
              </p:cNvPr>
              <p:cNvSpPr/>
              <p:nvPr/>
            </p:nvSpPr>
            <p:spPr>
              <a:xfrm>
                <a:off x="6034320" y="2087640"/>
                <a:ext cx="810000" cy="656640"/>
              </a:xfrm>
              <a:custGeom>
                <a:avLst/>
                <a:gdLst>
                  <a:gd name="textAreaLeft" fmla="*/ 0 w 810000"/>
                  <a:gd name="textAreaRight" fmla="*/ 810360 w 810000"/>
                  <a:gd name="textAreaTop" fmla="*/ 0 h 656640"/>
                  <a:gd name="textAreaBottom" fmla="*/ 657000 h 656640"/>
                </a:gdLst>
                <a:ahLst/>
                <a:cxnLst/>
                <a:rect l="textAreaLeft" t="textAreaTop" r="textAreaRight" b="textAreaBottom"/>
                <a:pathLst>
                  <a:path w="25266" h="20491">
                    <a:moveTo>
                      <a:pt x="3139" y="0"/>
                    </a:moveTo>
                    <a:cubicBezTo>
                      <a:pt x="3128" y="0"/>
                      <a:pt x="3118" y="1"/>
                      <a:pt x="3107" y="2"/>
                    </a:cubicBezTo>
                    <a:cubicBezTo>
                      <a:pt x="2990" y="17"/>
                      <a:pt x="2898" y="121"/>
                      <a:pt x="2864" y="234"/>
                    </a:cubicBezTo>
                    <a:cubicBezTo>
                      <a:pt x="2829" y="347"/>
                      <a:pt x="2841" y="469"/>
                      <a:pt x="2860" y="584"/>
                    </a:cubicBezTo>
                    <a:cubicBezTo>
                      <a:pt x="2942" y="1085"/>
                      <a:pt x="3064" y="1322"/>
                      <a:pt x="3237" y="1792"/>
                    </a:cubicBezTo>
                    <a:cubicBezTo>
                      <a:pt x="3392" y="2216"/>
                      <a:pt x="3547" y="2636"/>
                      <a:pt x="3711" y="2858"/>
                    </a:cubicBezTo>
                    <a:cubicBezTo>
                      <a:pt x="3551" y="2641"/>
                      <a:pt x="3382" y="2438"/>
                      <a:pt x="3198" y="2240"/>
                    </a:cubicBezTo>
                    <a:cubicBezTo>
                      <a:pt x="2899" y="1916"/>
                      <a:pt x="2570" y="1596"/>
                      <a:pt x="2199" y="1343"/>
                    </a:cubicBezTo>
                    <a:cubicBezTo>
                      <a:pt x="1893" y="1134"/>
                      <a:pt x="1481" y="884"/>
                      <a:pt x="1085" y="884"/>
                    </a:cubicBezTo>
                    <a:cubicBezTo>
                      <a:pt x="1026" y="884"/>
                      <a:pt x="967" y="890"/>
                      <a:pt x="909" y="902"/>
                    </a:cubicBezTo>
                    <a:cubicBezTo>
                      <a:pt x="642" y="956"/>
                      <a:pt x="666" y="1259"/>
                      <a:pt x="813" y="1440"/>
                    </a:cubicBezTo>
                    <a:cubicBezTo>
                      <a:pt x="791" y="1435"/>
                      <a:pt x="767" y="1427"/>
                      <a:pt x="743" y="1422"/>
                    </a:cubicBezTo>
                    <a:cubicBezTo>
                      <a:pt x="687" y="1407"/>
                      <a:pt x="626" y="1399"/>
                      <a:pt x="566" y="1399"/>
                    </a:cubicBezTo>
                    <a:cubicBezTo>
                      <a:pt x="387" y="1399"/>
                      <a:pt x="217" y="1477"/>
                      <a:pt x="209" y="1727"/>
                    </a:cubicBezTo>
                    <a:cubicBezTo>
                      <a:pt x="205" y="1867"/>
                      <a:pt x="348" y="2000"/>
                      <a:pt x="452" y="2082"/>
                    </a:cubicBezTo>
                    <a:cubicBezTo>
                      <a:pt x="582" y="2186"/>
                      <a:pt x="711" y="2292"/>
                      <a:pt x="837" y="2402"/>
                    </a:cubicBezTo>
                    <a:cubicBezTo>
                      <a:pt x="1209" y="2730"/>
                      <a:pt x="1672" y="3113"/>
                      <a:pt x="2021" y="3738"/>
                    </a:cubicBezTo>
                    <a:cubicBezTo>
                      <a:pt x="2031" y="3755"/>
                      <a:pt x="2031" y="3763"/>
                      <a:pt x="2023" y="3763"/>
                    </a:cubicBezTo>
                    <a:cubicBezTo>
                      <a:pt x="1972" y="3763"/>
                      <a:pt x="1625" y="3468"/>
                      <a:pt x="1596" y="3445"/>
                    </a:cubicBezTo>
                    <a:cubicBezTo>
                      <a:pt x="1211" y="3138"/>
                      <a:pt x="975" y="2934"/>
                      <a:pt x="562" y="2753"/>
                    </a:cubicBezTo>
                    <a:cubicBezTo>
                      <a:pt x="477" y="2715"/>
                      <a:pt x="388" y="2684"/>
                      <a:pt x="297" y="2684"/>
                    </a:cubicBezTo>
                    <a:cubicBezTo>
                      <a:pt x="295" y="2684"/>
                      <a:pt x="293" y="2684"/>
                      <a:pt x="291" y="2684"/>
                    </a:cubicBezTo>
                    <a:cubicBezTo>
                      <a:pt x="82" y="2687"/>
                      <a:pt x="0" y="2879"/>
                      <a:pt x="58" y="3061"/>
                    </a:cubicBezTo>
                    <a:cubicBezTo>
                      <a:pt x="142" y="3327"/>
                      <a:pt x="400" y="3483"/>
                      <a:pt x="598" y="3655"/>
                    </a:cubicBezTo>
                    <a:cubicBezTo>
                      <a:pt x="905" y="3924"/>
                      <a:pt x="1211" y="4197"/>
                      <a:pt x="1483" y="4502"/>
                    </a:cubicBezTo>
                    <a:cubicBezTo>
                      <a:pt x="1738" y="4785"/>
                      <a:pt x="1888" y="4980"/>
                      <a:pt x="1976" y="5355"/>
                    </a:cubicBezTo>
                    <a:cubicBezTo>
                      <a:pt x="2088" y="5833"/>
                      <a:pt x="2218" y="6312"/>
                      <a:pt x="2433" y="6755"/>
                    </a:cubicBezTo>
                    <a:cubicBezTo>
                      <a:pt x="2704" y="7313"/>
                      <a:pt x="3125" y="7824"/>
                      <a:pt x="3693" y="8077"/>
                    </a:cubicBezTo>
                    <a:cubicBezTo>
                      <a:pt x="3982" y="8208"/>
                      <a:pt x="4095" y="8507"/>
                      <a:pt x="4236" y="8767"/>
                    </a:cubicBezTo>
                    <a:cubicBezTo>
                      <a:pt x="4434" y="9133"/>
                      <a:pt x="4657" y="9486"/>
                      <a:pt x="4882" y="9834"/>
                    </a:cubicBezTo>
                    <a:cubicBezTo>
                      <a:pt x="7129" y="13332"/>
                      <a:pt x="10355" y="15899"/>
                      <a:pt x="13891" y="18004"/>
                    </a:cubicBezTo>
                    <a:cubicBezTo>
                      <a:pt x="15615" y="19028"/>
                      <a:pt x="17626" y="20099"/>
                      <a:pt x="19612" y="20462"/>
                    </a:cubicBezTo>
                    <a:cubicBezTo>
                      <a:pt x="19718" y="20481"/>
                      <a:pt x="19822" y="20491"/>
                      <a:pt x="19924" y="20491"/>
                    </a:cubicBezTo>
                    <a:cubicBezTo>
                      <a:pt x="21226" y="20491"/>
                      <a:pt x="22180" y="18978"/>
                      <a:pt x="22657" y="17731"/>
                    </a:cubicBezTo>
                    <a:cubicBezTo>
                      <a:pt x="23277" y="16117"/>
                      <a:pt x="23565" y="14408"/>
                      <a:pt x="23918" y="12722"/>
                    </a:cubicBezTo>
                    <a:cubicBezTo>
                      <a:pt x="24037" y="12157"/>
                      <a:pt x="24249" y="11220"/>
                      <a:pt x="24447" y="10477"/>
                    </a:cubicBezTo>
                    <a:cubicBezTo>
                      <a:pt x="24785" y="9203"/>
                      <a:pt x="25190" y="7922"/>
                      <a:pt x="25259" y="6596"/>
                    </a:cubicBezTo>
                    <a:cubicBezTo>
                      <a:pt x="25266" y="6471"/>
                      <a:pt x="21198" y="4019"/>
                      <a:pt x="21198" y="4019"/>
                    </a:cubicBezTo>
                    <a:lnTo>
                      <a:pt x="18783" y="12987"/>
                    </a:lnTo>
                    <a:cubicBezTo>
                      <a:pt x="18694" y="13376"/>
                      <a:pt x="18349" y="13629"/>
                      <a:pt x="17978" y="13629"/>
                    </a:cubicBezTo>
                    <a:cubicBezTo>
                      <a:pt x="17866" y="13629"/>
                      <a:pt x="17752" y="13605"/>
                      <a:pt x="17641" y="13556"/>
                    </a:cubicBezTo>
                    <a:cubicBezTo>
                      <a:pt x="15944" y="12801"/>
                      <a:pt x="14257" y="12015"/>
                      <a:pt x="12657" y="11069"/>
                    </a:cubicBezTo>
                    <a:cubicBezTo>
                      <a:pt x="10998" y="10089"/>
                      <a:pt x="9577" y="9303"/>
                      <a:pt x="7856" y="7967"/>
                    </a:cubicBezTo>
                    <a:cubicBezTo>
                      <a:pt x="7399" y="7614"/>
                      <a:pt x="6859" y="7182"/>
                      <a:pt x="6508" y="6715"/>
                    </a:cubicBezTo>
                    <a:cubicBezTo>
                      <a:pt x="6138" y="6224"/>
                      <a:pt x="5872" y="5605"/>
                      <a:pt x="5631" y="5041"/>
                    </a:cubicBezTo>
                    <a:cubicBezTo>
                      <a:pt x="5212" y="4058"/>
                      <a:pt x="4869" y="3059"/>
                      <a:pt x="4425" y="2087"/>
                    </a:cubicBezTo>
                    <a:cubicBezTo>
                      <a:pt x="4180" y="1552"/>
                      <a:pt x="3899" y="910"/>
                      <a:pt x="3604" y="401"/>
                    </a:cubicBezTo>
                    <a:cubicBezTo>
                      <a:pt x="3564" y="332"/>
                      <a:pt x="3451" y="90"/>
                      <a:pt x="3353" y="82"/>
                    </a:cubicBezTo>
                    <a:cubicBezTo>
                      <a:pt x="3291" y="36"/>
                      <a:pt x="3216" y="0"/>
                      <a:pt x="31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7" name="Google Shape;957;p30">
                <a:extLst>
                  <a:ext uri="{FF2B5EF4-FFF2-40B4-BE49-F238E27FC236}">
                    <a16:creationId xmlns:a16="http://schemas.microsoft.com/office/drawing/2014/main" id="{0EBC2596-1388-BF02-4A42-856CEA0B05BE}"/>
                  </a:ext>
                </a:extLst>
              </p:cNvPr>
              <p:cNvSpPr/>
              <p:nvPr/>
            </p:nvSpPr>
            <p:spPr>
              <a:xfrm>
                <a:off x="6152040" y="2160000"/>
                <a:ext cx="68040" cy="132840"/>
              </a:xfrm>
              <a:custGeom>
                <a:avLst/>
                <a:gdLst>
                  <a:gd name="textAreaLeft" fmla="*/ 0 w 68040"/>
                  <a:gd name="textAreaRight" fmla="*/ 68400 w 680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129" h="4148">
                    <a:moveTo>
                      <a:pt x="976" y="0"/>
                    </a:moveTo>
                    <a:cubicBezTo>
                      <a:pt x="969" y="0"/>
                      <a:pt x="961" y="1"/>
                      <a:pt x="953" y="2"/>
                    </a:cubicBezTo>
                    <a:cubicBezTo>
                      <a:pt x="718" y="27"/>
                      <a:pt x="657" y="503"/>
                      <a:pt x="634" y="690"/>
                    </a:cubicBezTo>
                    <a:cubicBezTo>
                      <a:pt x="597" y="993"/>
                      <a:pt x="630" y="1305"/>
                      <a:pt x="708" y="1600"/>
                    </a:cubicBezTo>
                    <a:cubicBezTo>
                      <a:pt x="746" y="1740"/>
                      <a:pt x="647" y="1772"/>
                      <a:pt x="557" y="1869"/>
                    </a:cubicBezTo>
                    <a:cubicBezTo>
                      <a:pt x="473" y="1959"/>
                      <a:pt x="399" y="2057"/>
                      <a:pt x="334" y="2162"/>
                    </a:cubicBezTo>
                    <a:cubicBezTo>
                      <a:pt x="203" y="2371"/>
                      <a:pt x="114" y="2606"/>
                      <a:pt x="73" y="2848"/>
                    </a:cubicBezTo>
                    <a:cubicBezTo>
                      <a:pt x="0" y="3293"/>
                      <a:pt x="95" y="3764"/>
                      <a:pt x="332" y="4148"/>
                    </a:cubicBezTo>
                    <a:lnTo>
                      <a:pt x="2129" y="3163"/>
                    </a:lnTo>
                    <a:cubicBezTo>
                      <a:pt x="1942" y="2659"/>
                      <a:pt x="1785" y="2174"/>
                      <a:pt x="1700" y="1750"/>
                    </a:cubicBezTo>
                    <a:cubicBezTo>
                      <a:pt x="1648" y="1497"/>
                      <a:pt x="1551" y="1255"/>
                      <a:pt x="1479" y="1005"/>
                    </a:cubicBezTo>
                    <a:cubicBezTo>
                      <a:pt x="1421" y="798"/>
                      <a:pt x="1354" y="592"/>
                      <a:pt x="1281" y="390"/>
                    </a:cubicBezTo>
                    <a:cubicBezTo>
                      <a:pt x="1230" y="249"/>
                      <a:pt x="1165" y="0"/>
                      <a:pt x="9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6600" bIns="66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8" name="Google Shape;958;p30">
                <a:extLst>
                  <a:ext uri="{FF2B5EF4-FFF2-40B4-BE49-F238E27FC236}">
                    <a16:creationId xmlns:a16="http://schemas.microsoft.com/office/drawing/2014/main" id="{138EE145-5A4E-3E8A-4108-68B7667E3CF9}"/>
                  </a:ext>
                </a:extLst>
              </p:cNvPr>
              <p:cNvSpPr/>
              <p:nvPr/>
            </p:nvSpPr>
            <p:spPr>
              <a:xfrm>
                <a:off x="6152040" y="2159640"/>
                <a:ext cx="68040" cy="133200"/>
              </a:xfrm>
              <a:custGeom>
                <a:avLst/>
                <a:gdLst>
                  <a:gd name="textAreaLeft" fmla="*/ 0 w 68040"/>
                  <a:gd name="textAreaRight" fmla="*/ 68400 w 68040"/>
                  <a:gd name="textAreaTop" fmla="*/ 0 h 133200"/>
                  <a:gd name="textAreaBottom" fmla="*/ 133560 h 133200"/>
                </a:gdLst>
                <a:ahLst/>
                <a:cxnLst/>
                <a:rect l="textAreaLeft" t="textAreaTop" r="textAreaRight" b="textAreaBottom"/>
                <a:pathLst>
                  <a:path w="2129" h="4168" fill="none">
                    <a:moveTo>
                      <a:pt x="332" y="4168"/>
                    </a:moveTo>
                    <a:cubicBezTo>
                      <a:pt x="95" y="3784"/>
                      <a:pt x="0" y="3313"/>
                      <a:pt x="73" y="2868"/>
                    </a:cubicBezTo>
                    <a:cubicBezTo>
                      <a:pt x="114" y="2626"/>
                      <a:pt x="203" y="2391"/>
                      <a:pt x="334" y="2182"/>
                    </a:cubicBezTo>
                    <a:cubicBezTo>
                      <a:pt x="399" y="2077"/>
                      <a:pt x="473" y="1979"/>
                      <a:pt x="557" y="1889"/>
                    </a:cubicBezTo>
                    <a:cubicBezTo>
                      <a:pt x="647" y="1792"/>
                      <a:pt x="746" y="1760"/>
                      <a:pt x="708" y="1620"/>
                    </a:cubicBezTo>
                    <a:cubicBezTo>
                      <a:pt x="630" y="1325"/>
                      <a:pt x="597" y="1013"/>
                      <a:pt x="634" y="710"/>
                    </a:cubicBezTo>
                    <a:cubicBezTo>
                      <a:pt x="657" y="523"/>
                      <a:pt x="718" y="47"/>
                      <a:pt x="953" y="22"/>
                    </a:cubicBezTo>
                    <a:cubicBezTo>
                      <a:pt x="1160" y="0"/>
                      <a:pt x="1228" y="264"/>
                      <a:pt x="1281" y="410"/>
                    </a:cubicBezTo>
                    <a:cubicBezTo>
                      <a:pt x="1354" y="612"/>
                      <a:pt x="1421" y="818"/>
                      <a:pt x="1479" y="1025"/>
                    </a:cubicBezTo>
                    <a:cubicBezTo>
                      <a:pt x="1551" y="1275"/>
                      <a:pt x="1648" y="1517"/>
                      <a:pt x="1700" y="1770"/>
                    </a:cubicBezTo>
                    <a:cubicBezTo>
                      <a:pt x="1785" y="2194"/>
                      <a:pt x="1942" y="2679"/>
                      <a:pt x="2129" y="318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6600" bIns="66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9" name="Google Shape;959;p30">
                <a:extLst>
                  <a:ext uri="{FF2B5EF4-FFF2-40B4-BE49-F238E27FC236}">
                    <a16:creationId xmlns:a16="http://schemas.microsoft.com/office/drawing/2014/main" id="{45A337AE-55B7-6021-2528-113EA29B6A44}"/>
                  </a:ext>
                </a:extLst>
              </p:cNvPr>
              <p:cNvSpPr/>
              <p:nvPr/>
            </p:nvSpPr>
            <p:spPr>
              <a:xfrm>
                <a:off x="6060240" y="2134080"/>
                <a:ext cx="65880" cy="64800"/>
              </a:xfrm>
              <a:custGeom>
                <a:avLst/>
                <a:gdLst>
                  <a:gd name="textAreaLeft" fmla="*/ 0 w 65880"/>
                  <a:gd name="textAreaRight" fmla="*/ 66240 w 65880"/>
                  <a:gd name="textAreaTop" fmla="*/ 0 h 64800"/>
                  <a:gd name="textAreaBottom" fmla="*/ 65160 h 64800"/>
                </a:gdLst>
                <a:ahLst/>
                <a:cxnLst/>
                <a:rect l="textAreaLeft" t="textAreaTop" r="textAreaRight" b="textAreaBottom"/>
                <a:pathLst>
                  <a:path w="2060" h="2027">
                    <a:moveTo>
                      <a:pt x="0" y="0"/>
                    </a:moveTo>
                    <a:lnTo>
                      <a:pt x="2060" y="2027"/>
                    </a:lnTo>
                    <a:cubicBezTo>
                      <a:pt x="1256" y="88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400" bIns="324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0" name="Google Shape;960;p30">
                <a:extLst>
                  <a:ext uri="{FF2B5EF4-FFF2-40B4-BE49-F238E27FC236}">
                    <a16:creationId xmlns:a16="http://schemas.microsoft.com/office/drawing/2014/main" id="{23FE4B20-89FC-C226-CA0E-A1D08FBF5E50}"/>
                  </a:ext>
                </a:extLst>
              </p:cNvPr>
              <p:cNvSpPr/>
              <p:nvPr/>
            </p:nvSpPr>
            <p:spPr>
              <a:xfrm>
                <a:off x="6060240" y="2134080"/>
                <a:ext cx="65880" cy="64800"/>
              </a:xfrm>
              <a:custGeom>
                <a:avLst/>
                <a:gdLst>
                  <a:gd name="textAreaLeft" fmla="*/ 0 w 65880"/>
                  <a:gd name="textAreaRight" fmla="*/ 66240 w 65880"/>
                  <a:gd name="textAreaTop" fmla="*/ 0 h 64800"/>
                  <a:gd name="textAreaBottom" fmla="*/ 65160 h 64800"/>
                </a:gdLst>
                <a:ahLst/>
                <a:cxnLst/>
                <a:rect l="textAreaLeft" t="textAreaTop" r="textAreaRight" b="textAreaBottom"/>
                <a:pathLst>
                  <a:path w="2060" h="2027" fill="none">
                    <a:moveTo>
                      <a:pt x="0" y="0"/>
                    </a:moveTo>
                    <a:cubicBezTo>
                      <a:pt x="0" y="0"/>
                      <a:pt x="1256" y="888"/>
                      <a:pt x="2060" y="2027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400" bIns="324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1" name="Google Shape;961;p30">
                <a:extLst>
                  <a:ext uri="{FF2B5EF4-FFF2-40B4-BE49-F238E27FC236}">
                    <a16:creationId xmlns:a16="http://schemas.microsoft.com/office/drawing/2014/main" id="{595A1C73-D6FF-4C00-56DC-AD20FC711201}"/>
                  </a:ext>
                </a:extLst>
              </p:cNvPr>
              <p:cNvSpPr/>
              <p:nvPr/>
            </p:nvSpPr>
            <p:spPr>
              <a:xfrm>
                <a:off x="6623280" y="2522520"/>
                <a:ext cx="51840" cy="5544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5440"/>
                  <a:gd name="textAreaBottom" fmla="*/ 55800 h 55440"/>
                </a:gdLst>
                <a:ahLst/>
                <a:cxnLst/>
                <a:rect l="textAreaLeft" t="textAreaTop" r="textAreaRight" b="textAreaBottom"/>
                <a:pathLst>
                  <a:path w="1625" h="1745" fill="none">
                    <a:moveTo>
                      <a:pt x="0" y="0"/>
                    </a:moveTo>
                    <a:cubicBezTo>
                      <a:pt x="620" y="655"/>
                      <a:pt x="1624" y="1745"/>
                      <a:pt x="1624" y="1745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720" bIns="27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2" name="Google Shape;962;p30">
                <a:extLst>
                  <a:ext uri="{FF2B5EF4-FFF2-40B4-BE49-F238E27FC236}">
                    <a16:creationId xmlns:a16="http://schemas.microsoft.com/office/drawing/2014/main" id="{EDC8EB5C-A83D-0822-90E5-F9C30384C6AF}"/>
                  </a:ext>
                </a:extLst>
              </p:cNvPr>
              <p:cNvSpPr/>
              <p:nvPr/>
            </p:nvSpPr>
            <p:spPr>
              <a:xfrm>
                <a:off x="6724080" y="2057400"/>
                <a:ext cx="391320" cy="425880"/>
              </a:xfrm>
              <a:custGeom>
                <a:avLst/>
                <a:gdLst>
                  <a:gd name="textAreaLeft" fmla="*/ 0 w 391320"/>
                  <a:gd name="textAreaRight" fmla="*/ 391680 w 391320"/>
                  <a:gd name="textAreaTop" fmla="*/ 0 h 425880"/>
                  <a:gd name="textAreaBottom" fmla="*/ 426240 h 425880"/>
                </a:gdLst>
                <a:ahLst/>
                <a:cxnLst/>
                <a:rect l="textAreaLeft" t="textAreaTop" r="textAreaRight" b="textAreaBottom"/>
                <a:pathLst>
                  <a:path w="12214" h="13292">
                    <a:moveTo>
                      <a:pt x="7938" y="0"/>
                    </a:moveTo>
                    <a:cubicBezTo>
                      <a:pt x="6572" y="0"/>
                      <a:pt x="5062" y="155"/>
                      <a:pt x="3701" y="646"/>
                    </a:cubicBezTo>
                    <a:cubicBezTo>
                      <a:pt x="1" y="1981"/>
                      <a:pt x="456" y="12953"/>
                      <a:pt x="456" y="12953"/>
                    </a:cubicBezTo>
                    <a:lnTo>
                      <a:pt x="11988" y="13292"/>
                    </a:lnTo>
                    <a:lnTo>
                      <a:pt x="12213" y="460"/>
                    </a:lnTo>
                    <a:cubicBezTo>
                      <a:pt x="12213" y="460"/>
                      <a:pt x="10289" y="0"/>
                      <a:pt x="79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3" name="Google Shape;963;p30">
                <a:extLst>
                  <a:ext uri="{FF2B5EF4-FFF2-40B4-BE49-F238E27FC236}">
                    <a16:creationId xmlns:a16="http://schemas.microsoft.com/office/drawing/2014/main" id="{D0DDF39F-5609-4E76-2C0B-ADBB18C7F499}"/>
                  </a:ext>
                </a:extLst>
              </p:cNvPr>
              <p:cNvSpPr/>
              <p:nvPr/>
            </p:nvSpPr>
            <p:spPr>
              <a:xfrm>
                <a:off x="6738840" y="2313000"/>
                <a:ext cx="566280" cy="818640"/>
              </a:xfrm>
              <a:custGeom>
                <a:avLst/>
                <a:gdLst>
                  <a:gd name="textAreaLeft" fmla="*/ 0 w 566280"/>
                  <a:gd name="textAreaRight" fmla="*/ 566640 w 566280"/>
                  <a:gd name="textAreaTop" fmla="*/ 0 h 818640"/>
                  <a:gd name="textAreaBottom" fmla="*/ 819000 h 818640"/>
                </a:gdLst>
                <a:ahLst/>
                <a:cxnLst/>
                <a:rect l="textAreaLeft" t="textAreaTop" r="textAreaRight" b="textAreaBottom"/>
                <a:pathLst>
                  <a:path w="17670" h="25537">
                    <a:moveTo>
                      <a:pt x="15072" y="0"/>
                    </a:moveTo>
                    <a:lnTo>
                      <a:pt x="0" y="4330"/>
                    </a:lnTo>
                    <a:lnTo>
                      <a:pt x="4318" y="11307"/>
                    </a:lnTo>
                    <a:cubicBezTo>
                      <a:pt x="4302" y="11372"/>
                      <a:pt x="4284" y="11437"/>
                      <a:pt x="4268" y="11501"/>
                    </a:cubicBezTo>
                    <a:cubicBezTo>
                      <a:pt x="3183" y="15756"/>
                      <a:pt x="2098" y="20009"/>
                      <a:pt x="1014" y="24263"/>
                    </a:cubicBezTo>
                    <a:cubicBezTo>
                      <a:pt x="934" y="24574"/>
                      <a:pt x="5115" y="25139"/>
                      <a:pt x="5462" y="25184"/>
                    </a:cubicBezTo>
                    <a:cubicBezTo>
                      <a:pt x="7055" y="25390"/>
                      <a:pt x="8628" y="25537"/>
                      <a:pt x="10210" y="25537"/>
                    </a:cubicBezTo>
                    <a:cubicBezTo>
                      <a:pt x="11134" y="25537"/>
                      <a:pt x="12060" y="25487"/>
                      <a:pt x="12996" y="25370"/>
                    </a:cubicBezTo>
                    <a:cubicBezTo>
                      <a:pt x="13351" y="25326"/>
                      <a:pt x="17669" y="24619"/>
                      <a:pt x="17657" y="24284"/>
                    </a:cubicBezTo>
                    <a:cubicBezTo>
                      <a:pt x="17656" y="24267"/>
                      <a:pt x="16467" y="14704"/>
                      <a:pt x="15642" y="8541"/>
                    </a:cubicBezTo>
                    <a:cubicBezTo>
                      <a:pt x="15848" y="3835"/>
                      <a:pt x="15072" y="0"/>
                      <a:pt x="150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4" name="Google Shape;964;p30">
                <a:extLst>
                  <a:ext uri="{FF2B5EF4-FFF2-40B4-BE49-F238E27FC236}">
                    <a16:creationId xmlns:a16="http://schemas.microsoft.com/office/drawing/2014/main" id="{2C72B925-35E4-0BBA-9CB3-C8977B79AC4B}"/>
                  </a:ext>
                </a:extLst>
              </p:cNvPr>
              <p:cNvSpPr/>
              <p:nvPr/>
            </p:nvSpPr>
            <p:spPr>
              <a:xfrm>
                <a:off x="6631200" y="2313000"/>
                <a:ext cx="305280" cy="589320"/>
              </a:xfrm>
              <a:custGeom>
                <a:avLst/>
                <a:gdLst>
                  <a:gd name="textAreaLeft" fmla="*/ 0 w 305280"/>
                  <a:gd name="textAreaRight" fmla="*/ 305640 w 305280"/>
                  <a:gd name="textAreaTop" fmla="*/ 0 h 589320"/>
                  <a:gd name="textAreaBottom" fmla="*/ 589680 h 589320"/>
                </a:gdLst>
                <a:ahLst/>
                <a:cxnLst/>
                <a:rect l="textAreaLeft" t="textAreaTop" r="textAreaRight" b="textAreaBottom"/>
                <a:pathLst>
                  <a:path w="9536" h="18391">
                    <a:moveTo>
                      <a:pt x="3286" y="0"/>
                    </a:moveTo>
                    <a:cubicBezTo>
                      <a:pt x="0" y="5321"/>
                      <a:pt x="4034" y="5665"/>
                      <a:pt x="4034" y="5665"/>
                    </a:cubicBezTo>
                    <a:cubicBezTo>
                      <a:pt x="4034" y="5665"/>
                      <a:pt x="4034" y="8727"/>
                      <a:pt x="5164" y="13441"/>
                    </a:cubicBezTo>
                    <a:cubicBezTo>
                      <a:pt x="5164" y="13441"/>
                      <a:pt x="4927" y="15615"/>
                      <a:pt x="5015" y="18391"/>
                    </a:cubicBezTo>
                    <a:lnTo>
                      <a:pt x="9536" y="16539"/>
                    </a:lnTo>
                    <a:lnTo>
                      <a:pt x="8996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5" name="Google Shape;965;p30">
                <a:extLst>
                  <a:ext uri="{FF2B5EF4-FFF2-40B4-BE49-F238E27FC236}">
                    <a16:creationId xmlns:a16="http://schemas.microsoft.com/office/drawing/2014/main" id="{4488FFE7-EF05-48A7-1DF0-864F4223D0D1}"/>
                  </a:ext>
                </a:extLst>
              </p:cNvPr>
              <p:cNvSpPr/>
              <p:nvPr/>
            </p:nvSpPr>
            <p:spPr>
              <a:xfrm>
                <a:off x="7060680" y="2071800"/>
                <a:ext cx="227160" cy="326520"/>
              </a:xfrm>
              <a:custGeom>
                <a:avLst/>
                <a:gdLst>
                  <a:gd name="textAreaLeft" fmla="*/ 0 w 227160"/>
                  <a:gd name="textAreaRight" fmla="*/ 227520 w 227160"/>
                  <a:gd name="textAreaTop" fmla="*/ 0 h 326520"/>
                  <a:gd name="textAreaBottom" fmla="*/ 326880 h 326520"/>
                </a:gdLst>
                <a:ahLst/>
                <a:cxnLst/>
                <a:rect l="textAreaLeft" t="textAreaTop" r="textAreaRight" b="textAreaBottom"/>
                <a:pathLst>
                  <a:path w="7096" h="10189">
                    <a:moveTo>
                      <a:pt x="1717" y="1"/>
                    </a:moveTo>
                    <a:lnTo>
                      <a:pt x="1" y="10189"/>
                    </a:lnTo>
                    <a:lnTo>
                      <a:pt x="7095" y="7512"/>
                    </a:lnTo>
                    <a:cubicBezTo>
                      <a:pt x="5275" y="623"/>
                      <a:pt x="1717" y="1"/>
                      <a:pt x="1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6" name="Google Shape;966;p30">
                <a:extLst>
                  <a:ext uri="{FF2B5EF4-FFF2-40B4-BE49-F238E27FC236}">
                    <a16:creationId xmlns:a16="http://schemas.microsoft.com/office/drawing/2014/main" id="{5ADC13DE-9899-D9BC-B720-1EB4A12CEEA6}"/>
                  </a:ext>
                </a:extLst>
              </p:cNvPr>
              <p:cNvSpPr/>
              <p:nvPr/>
            </p:nvSpPr>
            <p:spPr>
              <a:xfrm>
                <a:off x="6653160" y="2077920"/>
                <a:ext cx="189720" cy="344160"/>
              </a:xfrm>
              <a:custGeom>
                <a:avLst/>
                <a:gdLst>
                  <a:gd name="textAreaLeft" fmla="*/ 0 w 189720"/>
                  <a:gd name="textAreaRight" fmla="*/ 190080 w 189720"/>
                  <a:gd name="textAreaTop" fmla="*/ 0 h 344160"/>
                  <a:gd name="textAreaBottom" fmla="*/ 344520 h 344160"/>
                </a:gdLst>
                <a:ahLst/>
                <a:cxnLst/>
                <a:rect l="textAreaLeft" t="textAreaTop" r="textAreaRight" b="textAreaBottom"/>
                <a:pathLst>
                  <a:path w="5922" h="10746">
                    <a:moveTo>
                      <a:pt x="5921" y="1"/>
                    </a:moveTo>
                    <a:lnTo>
                      <a:pt x="5921" y="1"/>
                    </a:lnTo>
                    <a:cubicBezTo>
                      <a:pt x="5921" y="1"/>
                      <a:pt x="2369" y="1"/>
                      <a:pt x="0" y="7858"/>
                    </a:cubicBezTo>
                    <a:lnTo>
                      <a:pt x="5807" y="10745"/>
                    </a:lnTo>
                    <a:lnTo>
                      <a:pt x="5921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7" name="Google Shape;967;p30">
                <a:extLst>
                  <a:ext uri="{FF2B5EF4-FFF2-40B4-BE49-F238E27FC236}">
                    <a16:creationId xmlns:a16="http://schemas.microsoft.com/office/drawing/2014/main" id="{1F0B9E9C-7183-81B9-CE21-8F297FF45A37}"/>
                  </a:ext>
                </a:extLst>
              </p:cNvPr>
              <p:cNvSpPr/>
              <p:nvPr/>
            </p:nvSpPr>
            <p:spPr>
              <a:xfrm>
                <a:off x="6631200" y="2313000"/>
                <a:ext cx="128880" cy="181440"/>
              </a:xfrm>
              <a:custGeom>
                <a:avLst/>
                <a:gdLst>
                  <a:gd name="textAreaLeft" fmla="*/ 0 w 128880"/>
                  <a:gd name="textAreaRight" fmla="*/ 129240 w 12888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4035" h="5666">
                    <a:moveTo>
                      <a:pt x="3286" y="0"/>
                    </a:moveTo>
                    <a:cubicBezTo>
                      <a:pt x="0" y="5321"/>
                      <a:pt x="4034" y="5665"/>
                      <a:pt x="4034" y="5665"/>
                    </a:cubicBezTo>
                    <a:lnTo>
                      <a:pt x="3286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720" bIns="90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8" name="Google Shape;968;p30">
                <a:extLst>
                  <a:ext uri="{FF2B5EF4-FFF2-40B4-BE49-F238E27FC236}">
                    <a16:creationId xmlns:a16="http://schemas.microsoft.com/office/drawing/2014/main" id="{0154EFBE-AA12-635F-C478-90EA49FBE64E}"/>
                  </a:ext>
                </a:extLst>
              </p:cNvPr>
              <p:cNvSpPr/>
              <p:nvPr/>
            </p:nvSpPr>
            <p:spPr>
              <a:xfrm>
                <a:off x="6897960" y="2431800"/>
                <a:ext cx="130320" cy="69840"/>
              </a:xfrm>
              <a:custGeom>
                <a:avLst/>
                <a:gdLst>
                  <a:gd name="textAreaLeft" fmla="*/ 0 w 130320"/>
                  <a:gd name="textAreaRight" fmla="*/ 130680 w 130320"/>
                  <a:gd name="textAreaTop" fmla="*/ 0 h 69840"/>
                  <a:gd name="textAreaBottom" fmla="*/ 70200 h 69840"/>
                </a:gdLst>
                <a:ahLst/>
                <a:cxnLst/>
                <a:rect l="textAreaLeft" t="textAreaTop" r="textAreaRight" b="textAreaBottom"/>
                <a:pathLst>
                  <a:path w="4074" h="2188" fill="none">
                    <a:moveTo>
                      <a:pt x="1" y="1373"/>
                    </a:moveTo>
                    <a:cubicBezTo>
                      <a:pt x="1" y="1373"/>
                      <a:pt x="2685" y="2188"/>
                      <a:pt x="4073" y="1"/>
                    </a:cubicBez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920" bIns="34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9" name="Google Shape;969;p30">
                <a:extLst>
                  <a:ext uri="{FF2B5EF4-FFF2-40B4-BE49-F238E27FC236}">
                    <a16:creationId xmlns:a16="http://schemas.microsoft.com/office/drawing/2014/main" id="{035E50DE-6762-A3C5-BCAB-5259662B7169}"/>
                  </a:ext>
                </a:extLst>
              </p:cNvPr>
              <p:cNvSpPr/>
              <p:nvPr/>
            </p:nvSpPr>
            <p:spPr>
              <a:xfrm>
                <a:off x="6717960" y="2179080"/>
                <a:ext cx="76320" cy="166320"/>
              </a:xfrm>
              <a:custGeom>
                <a:avLst/>
                <a:gdLst>
                  <a:gd name="textAreaLeft" fmla="*/ 0 w 76320"/>
                  <a:gd name="textAreaRight" fmla="*/ 76680 w 76320"/>
                  <a:gd name="textAreaTop" fmla="*/ 0 h 166320"/>
                  <a:gd name="textAreaBottom" fmla="*/ 166680 h 166320"/>
                </a:gdLst>
                <a:ahLst/>
                <a:cxnLst/>
                <a:rect l="textAreaLeft" t="textAreaTop" r="textAreaRight" b="textAreaBottom"/>
                <a:pathLst>
                  <a:path w="2388" h="5193" fill="none">
                    <a:moveTo>
                      <a:pt x="2387" y="0"/>
                    </a:moveTo>
                    <a:lnTo>
                      <a:pt x="1" y="5193"/>
                    </a:ln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3160" bIns="83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0" name="Google Shape;970;p30">
                <a:extLst>
                  <a:ext uri="{FF2B5EF4-FFF2-40B4-BE49-F238E27FC236}">
                    <a16:creationId xmlns:a16="http://schemas.microsoft.com/office/drawing/2014/main" id="{E53E4178-EB77-CC93-6BD4-62BDBE391F01}"/>
                  </a:ext>
                </a:extLst>
              </p:cNvPr>
              <p:cNvSpPr/>
              <p:nvPr/>
            </p:nvSpPr>
            <p:spPr>
              <a:xfrm>
                <a:off x="7042680" y="2262240"/>
                <a:ext cx="20520" cy="141120"/>
              </a:xfrm>
              <a:custGeom>
                <a:avLst/>
                <a:gdLst>
                  <a:gd name="textAreaLeft" fmla="*/ 0 w 20520"/>
                  <a:gd name="textAreaRight" fmla="*/ 20880 w 20520"/>
                  <a:gd name="textAreaTop" fmla="*/ 0 h 141120"/>
                  <a:gd name="textAreaBottom" fmla="*/ 141480 h 141120"/>
                </a:gdLst>
                <a:ahLst/>
                <a:cxnLst/>
                <a:rect l="textAreaLeft" t="textAreaTop" r="textAreaRight" b="textAreaBottom"/>
                <a:pathLst>
                  <a:path w="647" h="4414" fill="none">
                    <a:moveTo>
                      <a:pt x="1" y="0"/>
                    </a:moveTo>
                    <a:lnTo>
                      <a:pt x="308" y="4413"/>
                    </a:lnTo>
                    <a:lnTo>
                      <a:pt x="646" y="4257"/>
                    </a:ln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0560" bIns="70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1" name="Google Shape;971;p30">
                <a:extLst>
                  <a:ext uri="{FF2B5EF4-FFF2-40B4-BE49-F238E27FC236}">
                    <a16:creationId xmlns:a16="http://schemas.microsoft.com/office/drawing/2014/main" id="{3146CC3A-B328-EEE8-A6AD-A043EF0C1E1E}"/>
                  </a:ext>
                </a:extLst>
              </p:cNvPr>
              <p:cNvSpPr/>
              <p:nvPr/>
            </p:nvSpPr>
            <p:spPr>
              <a:xfrm>
                <a:off x="6920280" y="1763640"/>
                <a:ext cx="155520" cy="277200"/>
              </a:xfrm>
              <a:custGeom>
                <a:avLst/>
                <a:gdLst>
                  <a:gd name="textAreaLeft" fmla="*/ 0 w 155520"/>
                  <a:gd name="textAreaRight" fmla="*/ 155880 w 155520"/>
                  <a:gd name="textAreaTop" fmla="*/ 0 h 277200"/>
                  <a:gd name="textAreaBottom" fmla="*/ 277560 h 277200"/>
                </a:gdLst>
                <a:ahLst/>
                <a:cxnLst/>
                <a:rect l="textAreaLeft" t="textAreaTop" r="textAreaRight" b="textAreaBottom"/>
                <a:pathLst>
                  <a:path w="4857" h="8657">
                    <a:moveTo>
                      <a:pt x="1" y="1"/>
                    </a:moveTo>
                    <a:lnTo>
                      <a:pt x="1" y="8649"/>
                    </a:lnTo>
                    <a:cubicBezTo>
                      <a:pt x="1" y="8649"/>
                      <a:pt x="1747" y="8656"/>
                      <a:pt x="3186" y="8656"/>
                    </a:cubicBezTo>
                    <a:cubicBezTo>
                      <a:pt x="3905" y="8656"/>
                      <a:pt x="4548" y="8654"/>
                      <a:pt x="4856" y="8649"/>
                    </a:cubicBezTo>
                    <a:cubicBezTo>
                      <a:pt x="3320" y="6578"/>
                      <a:pt x="3582" y="944"/>
                      <a:pt x="3582" y="944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2" name="Google Shape;972;p30">
                <a:extLst>
                  <a:ext uri="{FF2B5EF4-FFF2-40B4-BE49-F238E27FC236}">
                    <a16:creationId xmlns:a16="http://schemas.microsoft.com/office/drawing/2014/main" id="{27204F4B-B45C-E00A-00D5-92346A445791}"/>
                  </a:ext>
                </a:extLst>
              </p:cNvPr>
              <p:cNvSpPr/>
              <p:nvPr/>
            </p:nvSpPr>
            <p:spPr>
              <a:xfrm>
                <a:off x="6963840" y="1779840"/>
                <a:ext cx="128160" cy="186480"/>
              </a:xfrm>
              <a:custGeom>
                <a:avLst/>
                <a:gdLst>
                  <a:gd name="textAreaLeft" fmla="*/ 0 w 128160"/>
                  <a:gd name="textAreaRight" fmla="*/ 128520 w 128160"/>
                  <a:gd name="textAreaTop" fmla="*/ 0 h 186480"/>
                  <a:gd name="textAreaBottom" fmla="*/ 186840 h 186480"/>
                </a:gdLst>
                <a:ahLst/>
                <a:cxnLst/>
                <a:rect l="textAreaLeft" t="textAreaTop" r="textAreaRight" b="textAreaBottom"/>
                <a:pathLst>
                  <a:path w="4012" h="5829">
                    <a:moveTo>
                      <a:pt x="92" y="1"/>
                    </a:moveTo>
                    <a:lnTo>
                      <a:pt x="0" y="2693"/>
                    </a:lnTo>
                    <a:lnTo>
                      <a:pt x="399" y="5829"/>
                    </a:lnTo>
                    <a:cubicBezTo>
                      <a:pt x="4012" y="2899"/>
                      <a:pt x="1127" y="705"/>
                      <a:pt x="1127" y="705"/>
                    </a:cubicBezTo>
                    <a:lnTo>
                      <a:pt x="92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3" name="Google Shape;973;p30">
                <a:extLst>
                  <a:ext uri="{FF2B5EF4-FFF2-40B4-BE49-F238E27FC236}">
                    <a16:creationId xmlns:a16="http://schemas.microsoft.com/office/drawing/2014/main" id="{9F1E3B14-7A2E-3C0A-E9CF-9238BDC5858E}"/>
                  </a:ext>
                </a:extLst>
              </p:cNvPr>
              <p:cNvSpPr/>
              <p:nvPr/>
            </p:nvSpPr>
            <p:spPr>
              <a:xfrm>
                <a:off x="6756480" y="1757520"/>
                <a:ext cx="253800" cy="372240"/>
              </a:xfrm>
              <a:custGeom>
                <a:avLst/>
                <a:gdLst>
                  <a:gd name="textAreaLeft" fmla="*/ 0 w 253800"/>
                  <a:gd name="textAreaRight" fmla="*/ 254160 w 253800"/>
                  <a:gd name="textAreaTop" fmla="*/ 0 h 372240"/>
                  <a:gd name="textAreaBottom" fmla="*/ 372600 h 372240"/>
                </a:gdLst>
                <a:ahLst/>
                <a:cxnLst/>
                <a:rect l="textAreaLeft" t="textAreaTop" r="textAreaRight" b="textAreaBottom"/>
                <a:pathLst>
                  <a:path w="7925" h="11614">
                    <a:moveTo>
                      <a:pt x="468" y="1"/>
                    </a:moveTo>
                    <a:cubicBezTo>
                      <a:pt x="468" y="1"/>
                      <a:pt x="212" y="2484"/>
                      <a:pt x="12" y="6115"/>
                    </a:cubicBezTo>
                    <a:cubicBezTo>
                      <a:pt x="2" y="6317"/>
                      <a:pt x="0" y="6521"/>
                      <a:pt x="27" y="6722"/>
                    </a:cubicBezTo>
                    <a:cubicBezTo>
                      <a:pt x="212" y="8123"/>
                      <a:pt x="1246" y="8462"/>
                      <a:pt x="2200" y="8462"/>
                    </a:cubicBezTo>
                    <a:cubicBezTo>
                      <a:pt x="3038" y="8462"/>
                      <a:pt x="3815" y="8200"/>
                      <a:pt x="3899" y="8166"/>
                    </a:cubicBezTo>
                    <a:lnTo>
                      <a:pt x="3899" y="8166"/>
                    </a:lnTo>
                    <a:lnTo>
                      <a:pt x="3853" y="9981"/>
                    </a:lnTo>
                    <a:cubicBezTo>
                      <a:pt x="4027" y="10452"/>
                      <a:pt x="4164" y="10862"/>
                      <a:pt x="4400" y="11347"/>
                    </a:cubicBezTo>
                    <a:cubicBezTo>
                      <a:pt x="4485" y="11521"/>
                      <a:pt x="4655" y="11614"/>
                      <a:pt x="4828" y="11614"/>
                    </a:cubicBezTo>
                    <a:cubicBezTo>
                      <a:pt x="4945" y="11614"/>
                      <a:pt x="5064" y="11571"/>
                      <a:pt x="5160" y="11480"/>
                    </a:cubicBezTo>
                    <a:cubicBezTo>
                      <a:pt x="5843" y="10833"/>
                      <a:pt x="6104" y="10153"/>
                      <a:pt x="6865" y="9322"/>
                    </a:cubicBezTo>
                    <a:lnTo>
                      <a:pt x="6865" y="5266"/>
                    </a:lnTo>
                    <a:cubicBezTo>
                      <a:pt x="7092" y="5069"/>
                      <a:pt x="7292" y="4843"/>
                      <a:pt x="7440" y="4654"/>
                    </a:cubicBezTo>
                    <a:cubicBezTo>
                      <a:pt x="7685" y="4345"/>
                      <a:pt x="7847" y="3974"/>
                      <a:pt x="7887" y="3582"/>
                    </a:cubicBezTo>
                    <a:cubicBezTo>
                      <a:pt x="7924" y="3227"/>
                      <a:pt x="7862" y="2855"/>
                      <a:pt x="7464" y="2790"/>
                    </a:cubicBezTo>
                    <a:cubicBezTo>
                      <a:pt x="7413" y="2782"/>
                      <a:pt x="7364" y="2778"/>
                      <a:pt x="7317" y="2778"/>
                    </a:cubicBezTo>
                    <a:cubicBezTo>
                      <a:pt x="6893" y="2778"/>
                      <a:pt x="6611" y="3099"/>
                      <a:pt x="6458" y="3347"/>
                    </a:cubicBezTo>
                    <a:lnTo>
                      <a:pt x="6606" y="253"/>
                    </a:lnTo>
                    <a:lnTo>
                      <a:pt x="468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4" name="Google Shape;974;p30">
                <a:extLst>
                  <a:ext uri="{FF2B5EF4-FFF2-40B4-BE49-F238E27FC236}">
                    <a16:creationId xmlns:a16="http://schemas.microsoft.com/office/drawing/2014/main" id="{A1EF7230-75F1-BD93-138E-3746402A6564}"/>
                  </a:ext>
                </a:extLst>
              </p:cNvPr>
              <p:cNvSpPr/>
              <p:nvPr/>
            </p:nvSpPr>
            <p:spPr>
              <a:xfrm>
                <a:off x="6972120" y="1859040"/>
                <a:ext cx="22680" cy="43560"/>
              </a:xfrm>
              <a:custGeom>
                <a:avLst/>
                <a:gdLst>
                  <a:gd name="textAreaLeft" fmla="*/ 0 w 22680"/>
                  <a:gd name="textAreaRight" fmla="*/ 23040 w 22680"/>
                  <a:gd name="textAreaTop" fmla="*/ 0 h 43560"/>
                  <a:gd name="textAreaBottom" fmla="*/ 43920 h 43560"/>
                </a:gdLst>
                <a:ahLst/>
                <a:cxnLst/>
                <a:rect l="textAreaLeft" t="textAreaTop" r="textAreaRight" b="textAreaBottom"/>
                <a:pathLst>
                  <a:path w="722" h="1374">
                    <a:moveTo>
                      <a:pt x="721" y="1"/>
                    </a:moveTo>
                    <a:cubicBezTo>
                      <a:pt x="721" y="1"/>
                      <a:pt x="1" y="179"/>
                      <a:pt x="25" y="1373"/>
                    </a:cubicBezTo>
                    <a:lnTo>
                      <a:pt x="721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960" bIns="21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5" name="Google Shape;975;p30">
                <a:extLst>
                  <a:ext uri="{FF2B5EF4-FFF2-40B4-BE49-F238E27FC236}">
                    <a16:creationId xmlns:a16="http://schemas.microsoft.com/office/drawing/2014/main" id="{5B22F75C-48E2-7F6E-1D81-44F5112B72FD}"/>
                  </a:ext>
                </a:extLst>
              </p:cNvPr>
              <p:cNvSpPr/>
              <p:nvPr/>
            </p:nvSpPr>
            <p:spPr>
              <a:xfrm>
                <a:off x="6972120" y="1859040"/>
                <a:ext cx="22680" cy="43560"/>
              </a:xfrm>
              <a:custGeom>
                <a:avLst/>
                <a:gdLst>
                  <a:gd name="textAreaLeft" fmla="*/ 0 w 22680"/>
                  <a:gd name="textAreaRight" fmla="*/ 23040 w 22680"/>
                  <a:gd name="textAreaTop" fmla="*/ 0 h 43560"/>
                  <a:gd name="textAreaBottom" fmla="*/ 43920 h 43560"/>
                </a:gdLst>
                <a:ahLst/>
                <a:cxnLst/>
                <a:rect l="textAreaLeft" t="textAreaTop" r="textAreaRight" b="textAreaBottom"/>
                <a:pathLst>
                  <a:path w="722" h="1374" fill="none">
                    <a:moveTo>
                      <a:pt x="721" y="1"/>
                    </a:moveTo>
                    <a:cubicBezTo>
                      <a:pt x="721" y="1"/>
                      <a:pt x="1" y="179"/>
                      <a:pt x="25" y="137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960" bIns="21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6" name="Google Shape;976;p30">
                <a:extLst>
                  <a:ext uri="{FF2B5EF4-FFF2-40B4-BE49-F238E27FC236}">
                    <a16:creationId xmlns:a16="http://schemas.microsoft.com/office/drawing/2014/main" id="{625A0762-A0D8-17B4-20E5-B9DFB2A44C87}"/>
                  </a:ext>
                </a:extLst>
              </p:cNvPr>
              <p:cNvSpPr/>
              <p:nvPr/>
            </p:nvSpPr>
            <p:spPr>
              <a:xfrm>
                <a:off x="6979320" y="1872720"/>
                <a:ext cx="15480" cy="25920"/>
              </a:xfrm>
              <a:custGeom>
                <a:avLst/>
                <a:gdLst>
                  <a:gd name="textAreaLeft" fmla="*/ 0 w 15480"/>
                  <a:gd name="textAreaRight" fmla="*/ 15840 w 15480"/>
                  <a:gd name="textAreaTop" fmla="*/ 0 h 25920"/>
                  <a:gd name="textAreaBottom" fmla="*/ 26280 h 25920"/>
                </a:gdLst>
                <a:ahLst/>
                <a:cxnLst/>
                <a:rect l="textAreaLeft" t="textAreaTop" r="textAreaRight" b="textAreaBottom"/>
                <a:pathLst>
                  <a:path w="493" h="820">
                    <a:moveTo>
                      <a:pt x="0" y="1"/>
                    </a:moveTo>
                    <a:lnTo>
                      <a:pt x="145" y="819"/>
                    </a:lnTo>
                    <a:cubicBezTo>
                      <a:pt x="493" y="168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960" bIns="12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7" name="Google Shape;977;p30">
                <a:extLst>
                  <a:ext uri="{FF2B5EF4-FFF2-40B4-BE49-F238E27FC236}">
                    <a16:creationId xmlns:a16="http://schemas.microsoft.com/office/drawing/2014/main" id="{D82C9533-E5DB-314F-EFCF-00C5F7D7F505}"/>
                  </a:ext>
                </a:extLst>
              </p:cNvPr>
              <p:cNvSpPr/>
              <p:nvPr/>
            </p:nvSpPr>
            <p:spPr>
              <a:xfrm>
                <a:off x="6979320" y="1872720"/>
                <a:ext cx="15480" cy="25920"/>
              </a:xfrm>
              <a:custGeom>
                <a:avLst/>
                <a:gdLst>
                  <a:gd name="textAreaLeft" fmla="*/ 0 w 15480"/>
                  <a:gd name="textAreaRight" fmla="*/ 15840 w 15480"/>
                  <a:gd name="textAreaTop" fmla="*/ 0 h 25920"/>
                  <a:gd name="textAreaBottom" fmla="*/ 26280 h 25920"/>
                </a:gdLst>
                <a:ahLst/>
                <a:cxnLst/>
                <a:rect l="textAreaLeft" t="textAreaTop" r="textAreaRight" b="textAreaBottom"/>
                <a:pathLst>
                  <a:path w="494" h="820" fill="none">
                    <a:moveTo>
                      <a:pt x="0" y="1"/>
                    </a:moveTo>
                    <a:cubicBezTo>
                      <a:pt x="0" y="1"/>
                      <a:pt x="493" y="168"/>
                      <a:pt x="145" y="81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960" bIns="12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8" name="Google Shape;978;p30">
                <a:extLst>
                  <a:ext uri="{FF2B5EF4-FFF2-40B4-BE49-F238E27FC236}">
                    <a16:creationId xmlns:a16="http://schemas.microsoft.com/office/drawing/2014/main" id="{B04412B4-9058-1A8A-83F6-F207BC44D956}"/>
                  </a:ext>
                </a:extLst>
              </p:cNvPr>
              <p:cNvSpPr/>
              <p:nvPr/>
            </p:nvSpPr>
            <p:spPr>
              <a:xfrm>
                <a:off x="6843240" y="1855440"/>
                <a:ext cx="12600" cy="20880"/>
              </a:xfrm>
              <a:custGeom>
                <a:avLst/>
                <a:gdLst>
                  <a:gd name="textAreaLeft" fmla="*/ 0 w 12600"/>
                  <a:gd name="textAreaRight" fmla="*/ 12960 w 126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4" y="1"/>
                    </a:moveTo>
                    <a:cubicBezTo>
                      <a:pt x="93" y="1"/>
                      <a:pt x="1" y="148"/>
                      <a:pt x="1" y="332"/>
                    </a:cubicBezTo>
                    <a:cubicBezTo>
                      <a:pt x="1" y="515"/>
                      <a:pt x="93" y="663"/>
                      <a:pt x="204" y="663"/>
                    </a:cubicBezTo>
                    <a:cubicBezTo>
                      <a:pt x="317" y="663"/>
                      <a:pt x="409" y="515"/>
                      <a:pt x="409" y="332"/>
                    </a:cubicBezTo>
                    <a:cubicBezTo>
                      <a:pt x="409" y="148"/>
                      <a:pt x="317" y="1"/>
                      <a:pt x="2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9" name="Google Shape;979;p30">
                <a:extLst>
                  <a:ext uri="{FF2B5EF4-FFF2-40B4-BE49-F238E27FC236}">
                    <a16:creationId xmlns:a16="http://schemas.microsoft.com/office/drawing/2014/main" id="{8291A678-5A0B-A59B-DE8A-1E8172ECEECB}"/>
                  </a:ext>
                </a:extLst>
              </p:cNvPr>
              <p:cNvSpPr/>
              <p:nvPr/>
            </p:nvSpPr>
            <p:spPr>
              <a:xfrm>
                <a:off x="6771960" y="1855440"/>
                <a:ext cx="12600" cy="20880"/>
              </a:xfrm>
              <a:custGeom>
                <a:avLst/>
                <a:gdLst>
                  <a:gd name="textAreaLeft" fmla="*/ 0 w 12600"/>
                  <a:gd name="textAreaRight" fmla="*/ 12960 w 126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3" y="1"/>
                    </a:moveTo>
                    <a:cubicBezTo>
                      <a:pt x="92" y="1"/>
                      <a:pt x="0" y="148"/>
                      <a:pt x="0" y="332"/>
                    </a:cubicBezTo>
                    <a:cubicBezTo>
                      <a:pt x="0" y="515"/>
                      <a:pt x="92" y="663"/>
                      <a:pt x="203" y="663"/>
                    </a:cubicBezTo>
                    <a:cubicBezTo>
                      <a:pt x="316" y="663"/>
                      <a:pt x="408" y="515"/>
                      <a:pt x="408" y="332"/>
                    </a:cubicBezTo>
                    <a:cubicBezTo>
                      <a:pt x="408" y="148"/>
                      <a:pt x="316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0" name="Google Shape;980;p30">
                <a:extLst>
                  <a:ext uri="{FF2B5EF4-FFF2-40B4-BE49-F238E27FC236}">
                    <a16:creationId xmlns:a16="http://schemas.microsoft.com/office/drawing/2014/main" id="{3AC762EA-78BF-A9F2-06C2-6ABBAF30405B}"/>
                  </a:ext>
                </a:extLst>
              </p:cNvPr>
              <p:cNvSpPr/>
              <p:nvPr/>
            </p:nvSpPr>
            <p:spPr>
              <a:xfrm>
                <a:off x="6782400" y="1894320"/>
                <a:ext cx="25200" cy="27720"/>
              </a:xfrm>
              <a:custGeom>
                <a:avLst/>
                <a:gdLst>
                  <a:gd name="textAreaLeft" fmla="*/ 0 w 25200"/>
                  <a:gd name="textAreaRight" fmla="*/ 25560 w 25200"/>
                  <a:gd name="textAreaTop" fmla="*/ 0 h 27720"/>
                  <a:gd name="textAreaBottom" fmla="*/ 28080 h 27720"/>
                </a:gdLst>
                <a:ahLst/>
                <a:cxnLst/>
                <a:rect l="textAreaLeft" t="textAreaTop" r="textAreaRight" b="textAreaBottom"/>
                <a:pathLst>
                  <a:path w="793" h="875" fill="none">
                    <a:moveTo>
                      <a:pt x="793" y="754"/>
                    </a:moveTo>
                    <a:cubicBezTo>
                      <a:pt x="793" y="754"/>
                      <a:pt x="1" y="875"/>
                      <a:pt x="62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040" bIns="14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1" name="Google Shape;981;p30">
                <a:extLst>
                  <a:ext uri="{FF2B5EF4-FFF2-40B4-BE49-F238E27FC236}">
                    <a16:creationId xmlns:a16="http://schemas.microsoft.com/office/drawing/2014/main" id="{CB552E95-C399-506F-8194-8278F6EA131B}"/>
                  </a:ext>
                </a:extLst>
              </p:cNvPr>
              <p:cNvSpPr/>
              <p:nvPr/>
            </p:nvSpPr>
            <p:spPr>
              <a:xfrm>
                <a:off x="6836400" y="1841400"/>
                <a:ext cx="32040" cy="7560"/>
              </a:xfrm>
              <a:custGeom>
                <a:avLst/>
                <a:gdLst>
                  <a:gd name="textAreaLeft" fmla="*/ 0 w 32040"/>
                  <a:gd name="textAreaRight" fmla="*/ 32400 w 32040"/>
                  <a:gd name="textAreaTop" fmla="*/ 0 h 7560"/>
                  <a:gd name="textAreaBottom" fmla="*/ 7920 h 7560"/>
                </a:gdLst>
                <a:ahLst/>
                <a:cxnLst/>
                <a:rect l="textAreaLeft" t="textAreaTop" r="textAreaRight" b="textAreaBottom"/>
                <a:pathLst>
                  <a:path w="1012" h="251">
                    <a:moveTo>
                      <a:pt x="362" y="0"/>
                    </a:moveTo>
                    <a:cubicBezTo>
                      <a:pt x="237" y="0"/>
                      <a:pt x="113" y="24"/>
                      <a:pt x="3" y="75"/>
                    </a:cubicBezTo>
                    <a:lnTo>
                      <a:pt x="0" y="91"/>
                    </a:lnTo>
                    <a:lnTo>
                      <a:pt x="126" y="115"/>
                    </a:lnTo>
                    <a:cubicBezTo>
                      <a:pt x="334" y="152"/>
                      <a:pt x="546" y="187"/>
                      <a:pt x="755" y="217"/>
                    </a:cubicBezTo>
                    <a:cubicBezTo>
                      <a:pt x="819" y="225"/>
                      <a:pt x="945" y="242"/>
                      <a:pt x="1009" y="250"/>
                    </a:cubicBezTo>
                    <a:lnTo>
                      <a:pt x="1011" y="233"/>
                    </a:lnTo>
                    <a:cubicBezTo>
                      <a:pt x="974" y="197"/>
                      <a:pt x="936" y="171"/>
                      <a:pt x="896" y="145"/>
                    </a:cubicBezTo>
                    <a:cubicBezTo>
                      <a:pt x="742" y="54"/>
                      <a:pt x="550" y="0"/>
                      <a:pt x="3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2" name="Google Shape;982;p30">
                <a:extLst>
                  <a:ext uri="{FF2B5EF4-FFF2-40B4-BE49-F238E27FC236}">
                    <a16:creationId xmlns:a16="http://schemas.microsoft.com/office/drawing/2014/main" id="{C172A098-4859-876E-BE61-A4014894A6D2}"/>
                  </a:ext>
                </a:extLst>
              </p:cNvPr>
              <p:cNvSpPr/>
              <p:nvPr/>
            </p:nvSpPr>
            <p:spPr>
              <a:xfrm>
                <a:off x="6762240" y="1841400"/>
                <a:ext cx="32040" cy="7560"/>
              </a:xfrm>
              <a:custGeom>
                <a:avLst/>
                <a:gdLst>
                  <a:gd name="textAreaLeft" fmla="*/ 0 w 32040"/>
                  <a:gd name="textAreaRight" fmla="*/ 32400 w 32040"/>
                  <a:gd name="textAreaTop" fmla="*/ 0 h 7560"/>
                  <a:gd name="textAreaBottom" fmla="*/ 7920 h 7560"/>
                </a:gdLst>
                <a:ahLst/>
                <a:cxnLst/>
                <a:rect l="textAreaLeft" t="textAreaTop" r="textAreaRight" b="textAreaBottom"/>
                <a:pathLst>
                  <a:path w="1012" h="250">
                    <a:moveTo>
                      <a:pt x="648" y="1"/>
                    </a:moveTo>
                    <a:cubicBezTo>
                      <a:pt x="413" y="1"/>
                      <a:pt x="169" y="77"/>
                      <a:pt x="0" y="233"/>
                    </a:cubicBezTo>
                    <a:lnTo>
                      <a:pt x="3" y="249"/>
                    </a:lnTo>
                    <a:lnTo>
                      <a:pt x="129" y="233"/>
                    </a:lnTo>
                    <a:cubicBezTo>
                      <a:pt x="339" y="206"/>
                      <a:pt x="552" y="172"/>
                      <a:pt x="761" y="136"/>
                    </a:cubicBezTo>
                    <a:cubicBezTo>
                      <a:pt x="823" y="126"/>
                      <a:pt x="949" y="102"/>
                      <a:pt x="1012" y="90"/>
                    </a:cubicBezTo>
                    <a:lnTo>
                      <a:pt x="1009" y="74"/>
                    </a:lnTo>
                    <a:cubicBezTo>
                      <a:pt x="963" y="50"/>
                      <a:pt x="917" y="37"/>
                      <a:pt x="872" y="25"/>
                    </a:cubicBezTo>
                    <a:cubicBezTo>
                      <a:pt x="800" y="9"/>
                      <a:pt x="725" y="1"/>
                      <a:pt x="6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3" name="Google Shape;983;p30">
                <a:extLst>
                  <a:ext uri="{FF2B5EF4-FFF2-40B4-BE49-F238E27FC236}">
                    <a16:creationId xmlns:a16="http://schemas.microsoft.com/office/drawing/2014/main" id="{39C7476D-C52F-1AC9-285C-CFB0719F236A}"/>
                  </a:ext>
                </a:extLst>
              </p:cNvPr>
              <p:cNvSpPr/>
              <p:nvPr/>
            </p:nvSpPr>
            <p:spPr>
              <a:xfrm>
                <a:off x="6881760" y="2005920"/>
                <a:ext cx="36000" cy="3744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37440"/>
                  <a:gd name="textAreaBottom" fmla="*/ 37800 h 37440"/>
                </a:gdLst>
                <a:ahLst/>
                <a:cxnLst/>
                <a:rect l="textAreaLeft" t="textAreaTop" r="textAreaRight" b="textAreaBottom"/>
                <a:pathLst>
                  <a:path w="1131" h="1183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375" y="210"/>
                      <a:pt x="0" y="363"/>
                      <a:pt x="0" y="363"/>
                    </a:cubicBezTo>
                    <a:lnTo>
                      <a:pt x="0" y="1183"/>
                    </a:lnTo>
                    <a:cubicBezTo>
                      <a:pt x="723" y="876"/>
                      <a:pt x="1131" y="0"/>
                      <a:pt x="11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720" bIns="18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4" name="Google Shape;984;p30">
                <a:extLst>
                  <a:ext uri="{FF2B5EF4-FFF2-40B4-BE49-F238E27FC236}">
                    <a16:creationId xmlns:a16="http://schemas.microsoft.com/office/drawing/2014/main" id="{F78B3738-4FF3-294D-A9CD-8C8AB08E4D26}"/>
                  </a:ext>
                </a:extLst>
              </p:cNvPr>
              <p:cNvSpPr/>
              <p:nvPr/>
            </p:nvSpPr>
            <p:spPr>
              <a:xfrm>
                <a:off x="6831720" y="1933920"/>
                <a:ext cx="34200" cy="27000"/>
              </a:xfrm>
              <a:custGeom>
                <a:avLst/>
                <a:gdLst>
                  <a:gd name="textAreaLeft" fmla="*/ 0 w 34200"/>
                  <a:gd name="textAreaRight" fmla="*/ 34560 w 34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1079" h="857" fill="none">
                    <a:moveTo>
                      <a:pt x="0" y="508"/>
                    </a:moveTo>
                    <a:cubicBezTo>
                      <a:pt x="0" y="508"/>
                      <a:pt x="687" y="856"/>
                      <a:pt x="1078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5" name="Google Shape;985;p30">
                <a:extLst>
                  <a:ext uri="{FF2B5EF4-FFF2-40B4-BE49-F238E27FC236}">
                    <a16:creationId xmlns:a16="http://schemas.microsoft.com/office/drawing/2014/main" id="{046277DF-EBD9-6713-4505-EE426D3CCD06}"/>
                  </a:ext>
                </a:extLst>
              </p:cNvPr>
              <p:cNvSpPr/>
              <p:nvPr/>
            </p:nvSpPr>
            <p:spPr>
              <a:xfrm>
                <a:off x="6755760" y="1671480"/>
                <a:ext cx="279360" cy="141120"/>
              </a:xfrm>
              <a:custGeom>
                <a:avLst/>
                <a:gdLst>
                  <a:gd name="textAreaLeft" fmla="*/ 0 w 279360"/>
                  <a:gd name="textAreaRight" fmla="*/ 279720 w 279360"/>
                  <a:gd name="textAreaTop" fmla="*/ 0 h 141120"/>
                  <a:gd name="textAreaBottom" fmla="*/ 141480 h 141120"/>
                </a:gdLst>
                <a:ahLst/>
                <a:cxnLst/>
                <a:rect l="textAreaLeft" t="textAreaTop" r="textAreaRight" b="textAreaBottom"/>
                <a:pathLst>
                  <a:path w="8721" h="4408">
                    <a:moveTo>
                      <a:pt x="3360" y="1"/>
                    </a:moveTo>
                    <a:cubicBezTo>
                      <a:pt x="2525" y="1"/>
                      <a:pt x="1727" y="182"/>
                      <a:pt x="1065" y="610"/>
                    </a:cubicBezTo>
                    <a:cubicBezTo>
                      <a:pt x="74" y="1250"/>
                      <a:pt x="1" y="2177"/>
                      <a:pt x="418" y="3196"/>
                    </a:cubicBezTo>
                    <a:lnTo>
                      <a:pt x="5716" y="3381"/>
                    </a:lnTo>
                    <a:cubicBezTo>
                      <a:pt x="5716" y="3381"/>
                      <a:pt x="8619" y="4406"/>
                      <a:pt x="8627" y="4408"/>
                    </a:cubicBezTo>
                    <a:cubicBezTo>
                      <a:pt x="8627" y="4408"/>
                      <a:pt x="8628" y="4408"/>
                      <a:pt x="8628" y="4408"/>
                    </a:cubicBezTo>
                    <a:cubicBezTo>
                      <a:pt x="8663" y="4408"/>
                      <a:pt x="8720" y="3188"/>
                      <a:pt x="8710" y="3080"/>
                    </a:cubicBezTo>
                    <a:cubicBezTo>
                      <a:pt x="8635" y="2365"/>
                      <a:pt x="8165" y="1730"/>
                      <a:pt x="7579" y="1338"/>
                    </a:cubicBezTo>
                    <a:cubicBezTo>
                      <a:pt x="6425" y="567"/>
                      <a:pt x="4835" y="1"/>
                      <a:pt x="33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70560" bIns="70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6" name="Google Shape;986;p30">
                <a:extLst>
                  <a:ext uri="{FF2B5EF4-FFF2-40B4-BE49-F238E27FC236}">
                    <a16:creationId xmlns:a16="http://schemas.microsoft.com/office/drawing/2014/main" id="{11AD7DF9-33EA-7ED4-F1FA-23B3240048E3}"/>
                  </a:ext>
                </a:extLst>
              </p:cNvPr>
              <p:cNvSpPr/>
              <p:nvPr/>
            </p:nvSpPr>
            <p:spPr>
              <a:xfrm>
                <a:off x="6789240" y="1740960"/>
                <a:ext cx="189720" cy="135360"/>
              </a:xfrm>
              <a:custGeom>
                <a:avLst/>
                <a:gdLst>
                  <a:gd name="textAreaLeft" fmla="*/ 0 w 189720"/>
                  <a:gd name="textAreaRight" fmla="*/ 190080 w 189720"/>
                  <a:gd name="textAreaTop" fmla="*/ 0 h 135360"/>
                  <a:gd name="textAreaBottom" fmla="*/ 135720 h 135360"/>
                </a:gdLst>
                <a:ahLst/>
                <a:cxnLst/>
                <a:rect l="textAreaLeft" t="textAreaTop" r="textAreaRight" b="textAreaBottom"/>
                <a:pathLst>
                  <a:path w="5928" h="4232">
                    <a:moveTo>
                      <a:pt x="579" y="1"/>
                    </a:moveTo>
                    <a:lnTo>
                      <a:pt x="579" y="1"/>
                    </a:lnTo>
                    <a:cubicBezTo>
                      <a:pt x="1" y="2481"/>
                      <a:pt x="5555" y="4232"/>
                      <a:pt x="5555" y="4232"/>
                    </a:cubicBezTo>
                    <a:lnTo>
                      <a:pt x="5927" y="511"/>
                    </a:lnTo>
                    <a:lnTo>
                      <a:pt x="579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7680" bIns="67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7" name="Google Shape;987;p30">
                <a:extLst>
                  <a:ext uri="{FF2B5EF4-FFF2-40B4-BE49-F238E27FC236}">
                    <a16:creationId xmlns:a16="http://schemas.microsoft.com/office/drawing/2014/main" id="{2335E433-DD48-5E0A-6290-C16F4719CE5C}"/>
                  </a:ext>
                </a:extLst>
              </p:cNvPr>
              <p:cNvSpPr/>
              <p:nvPr/>
            </p:nvSpPr>
            <p:spPr>
              <a:xfrm>
                <a:off x="6760440" y="1733760"/>
                <a:ext cx="57240" cy="7776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77760"/>
                  <a:gd name="textAreaBottom" fmla="*/ 78120 h 77760"/>
                </a:gdLst>
                <a:ahLst/>
                <a:cxnLst/>
                <a:rect l="textAreaLeft" t="textAreaTop" r="textAreaRight" b="textAreaBottom"/>
                <a:pathLst>
                  <a:path w="1797" h="2433">
                    <a:moveTo>
                      <a:pt x="39" y="1"/>
                    </a:moveTo>
                    <a:lnTo>
                      <a:pt x="0" y="1207"/>
                    </a:lnTo>
                    <a:lnTo>
                      <a:pt x="0" y="2432"/>
                    </a:lnTo>
                    <a:cubicBezTo>
                      <a:pt x="1148" y="2112"/>
                      <a:pt x="1797" y="841"/>
                      <a:pt x="1797" y="841"/>
                    </a:cubicBezTo>
                    <a:lnTo>
                      <a:pt x="39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8880" bIns="388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8" name="Google Shape;988;p30">
                <a:extLst>
                  <a:ext uri="{FF2B5EF4-FFF2-40B4-BE49-F238E27FC236}">
                    <a16:creationId xmlns:a16="http://schemas.microsoft.com/office/drawing/2014/main" id="{7766C60E-946B-B414-F9EA-198CBCE0B953}"/>
                  </a:ext>
                </a:extLst>
              </p:cNvPr>
              <p:cNvSpPr/>
              <p:nvPr/>
            </p:nvSpPr>
            <p:spPr>
              <a:xfrm>
                <a:off x="6309720" y="2323440"/>
                <a:ext cx="941040" cy="636480"/>
              </a:xfrm>
              <a:custGeom>
                <a:avLst/>
                <a:gdLst>
                  <a:gd name="textAreaLeft" fmla="*/ 0 w 941040"/>
                  <a:gd name="textAreaRight" fmla="*/ 941400 w 941040"/>
                  <a:gd name="textAreaTop" fmla="*/ 0 h 636480"/>
                  <a:gd name="textAreaBottom" fmla="*/ 636840 h 636480"/>
                </a:gdLst>
                <a:ahLst/>
                <a:cxnLst/>
                <a:rect l="textAreaLeft" t="textAreaTop" r="textAreaRight" b="textAreaBottom"/>
                <a:pathLst>
                  <a:path w="29354" h="19858">
                    <a:moveTo>
                      <a:pt x="29316" y="0"/>
                    </a:moveTo>
                    <a:cubicBezTo>
                      <a:pt x="29035" y="0"/>
                      <a:pt x="23425" y="2344"/>
                      <a:pt x="23425" y="2344"/>
                    </a:cubicBezTo>
                    <a:lnTo>
                      <a:pt x="23277" y="11914"/>
                    </a:lnTo>
                    <a:cubicBezTo>
                      <a:pt x="23233" y="12122"/>
                      <a:pt x="23083" y="12292"/>
                      <a:pt x="22881" y="12360"/>
                    </a:cubicBezTo>
                    <a:cubicBezTo>
                      <a:pt x="22877" y="12361"/>
                      <a:pt x="22873" y="12361"/>
                      <a:pt x="22869" y="12363"/>
                    </a:cubicBezTo>
                    <a:cubicBezTo>
                      <a:pt x="20289" y="13300"/>
                      <a:pt x="17768" y="14211"/>
                      <a:pt x="15052" y="14704"/>
                    </a:cubicBezTo>
                    <a:cubicBezTo>
                      <a:pt x="12410" y="15182"/>
                      <a:pt x="9925" y="15404"/>
                      <a:pt x="7087" y="15869"/>
                    </a:cubicBezTo>
                    <a:cubicBezTo>
                      <a:pt x="6299" y="15997"/>
                      <a:pt x="5051" y="16099"/>
                      <a:pt x="4282" y="16319"/>
                    </a:cubicBezTo>
                    <a:cubicBezTo>
                      <a:pt x="4022" y="16393"/>
                      <a:pt x="3769" y="16483"/>
                      <a:pt x="3525" y="16586"/>
                    </a:cubicBezTo>
                    <a:lnTo>
                      <a:pt x="3525" y="16587"/>
                    </a:lnTo>
                    <a:cubicBezTo>
                      <a:pt x="2778" y="16902"/>
                      <a:pt x="2098" y="17343"/>
                      <a:pt x="1450" y="17849"/>
                    </a:cubicBezTo>
                    <a:cubicBezTo>
                      <a:pt x="1086" y="18135"/>
                      <a:pt x="725" y="18437"/>
                      <a:pt x="421" y="18787"/>
                    </a:cubicBezTo>
                    <a:cubicBezTo>
                      <a:pt x="290" y="18939"/>
                      <a:pt x="1" y="19250"/>
                      <a:pt x="107" y="19477"/>
                    </a:cubicBezTo>
                    <a:cubicBezTo>
                      <a:pt x="202" y="19680"/>
                      <a:pt x="364" y="19739"/>
                      <a:pt x="520" y="19739"/>
                    </a:cubicBezTo>
                    <a:cubicBezTo>
                      <a:pt x="738" y="19739"/>
                      <a:pt x="945" y="19623"/>
                      <a:pt x="945" y="19623"/>
                    </a:cubicBezTo>
                    <a:cubicBezTo>
                      <a:pt x="1017" y="19801"/>
                      <a:pt x="1150" y="19858"/>
                      <a:pt x="1293" y="19858"/>
                    </a:cubicBezTo>
                    <a:cubicBezTo>
                      <a:pt x="1551" y="19858"/>
                      <a:pt x="1840" y="19668"/>
                      <a:pt x="1840" y="19668"/>
                    </a:cubicBezTo>
                    <a:cubicBezTo>
                      <a:pt x="1840" y="19668"/>
                      <a:pt x="1994" y="19843"/>
                      <a:pt x="2173" y="19843"/>
                    </a:cubicBezTo>
                    <a:cubicBezTo>
                      <a:pt x="2216" y="19843"/>
                      <a:pt x="2260" y="19833"/>
                      <a:pt x="2303" y="19808"/>
                    </a:cubicBezTo>
                    <a:cubicBezTo>
                      <a:pt x="2819" y="19520"/>
                      <a:pt x="3316" y="19276"/>
                      <a:pt x="3813" y="19166"/>
                    </a:cubicBezTo>
                    <a:cubicBezTo>
                      <a:pt x="3946" y="19137"/>
                      <a:pt x="4069" y="19124"/>
                      <a:pt x="4184" y="19124"/>
                    </a:cubicBezTo>
                    <a:cubicBezTo>
                      <a:pt x="4605" y="19124"/>
                      <a:pt x="4934" y="19297"/>
                      <a:pt x="5370" y="19482"/>
                    </a:cubicBezTo>
                    <a:cubicBezTo>
                      <a:pt x="5704" y="19623"/>
                      <a:pt x="6064" y="19682"/>
                      <a:pt x="6426" y="19682"/>
                    </a:cubicBezTo>
                    <a:cubicBezTo>
                      <a:pt x="6666" y="19682"/>
                      <a:pt x="6907" y="19656"/>
                      <a:pt x="7143" y="19611"/>
                    </a:cubicBezTo>
                    <a:cubicBezTo>
                      <a:pt x="7504" y="19542"/>
                      <a:pt x="7858" y="19429"/>
                      <a:pt x="8203" y="19302"/>
                    </a:cubicBezTo>
                    <a:cubicBezTo>
                      <a:pt x="8491" y="19194"/>
                      <a:pt x="8755" y="19039"/>
                      <a:pt x="9057" y="19039"/>
                    </a:cubicBezTo>
                    <a:cubicBezTo>
                      <a:pt x="9083" y="19039"/>
                      <a:pt x="9110" y="19040"/>
                      <a:pt x="9136" y="19043"/>
                    </a:cubicBezTo>
                    <a:cubicBezTo>
                      <a:pt x="10678" y="19179"/>
                      <a:pt x="12202" y="19456"/>
                      <a:pt x="13748" y="19558"/>
                    </a:cubicBezTo>
                    <a:cubicBezTo>
                      <a:pt x="14377" y="19600"/>
                      <a:pt x="15007" y="19623"/>
                      <a:pt x="15637" y="19623"/>
                    </a:cubicBezTo>
                    <a:cubicBezTo>
                      <a:pt x="16555" y="19623"/>
                      <a:pt x="17473" y="19575"/>
                      <a:pt x="18386" y="19469"/>
                    </a:cubicBezTo>
                    <a:cubicBezTo>
                      <a:pt x="20262" y="19254"/>
                      <a:pt x="22136" y="18995"/>
                      <a:pt x="23988" y="18627"/>
                    </a:cubicBezTo>
                    <a:cubicBezTo>
                      <a:pt x="25289" y="18369"/>
                      <a:pt x="26181" y="18090"/>
                      <a:pt x="27350" y="17435"/>
                    </a:cubicBezTo>
                    <a:cubicBezTo>
                      <a:pt x="28663" y="16700"/>
                      <a:pt x="29137" y="15675"/>
                      <a:pt x="29236" y="14228"/>
                    </a:cubicBezTo>
                    <a:cubicBezTo>
                      <a:pt x="29275" y="13654"/>
                      <a:pt x="29305" y="13080"/>
                      <a:pt x="29323" y="12505"/>
                    </a:cubicBezTo>
                    <a:cubicBezTo>
                      <a:pt x="29352" y="11592"/>
                      <a:pt x="29354" y="919"/>
                      <a:pt x="29327" y="5"/>
                    </a:cubicBezTo>
                    <a:cubicBezTo>
                      <a:pt x="29327" y="2"/>
                      <a:pt x="29323" y="0"/>
                      <a:pt x="2931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9" name="Google Shape;989;p30">
                <a:extLst>
                  <a:ext uri="{FF2B5EF4-FFF2-40B4-BE49-F238E27FC236}">
                    <a16:creationId xmlns:a16="http://schemas.microsoft.com/office/drawing/2014/main" id="{1DE4DE92-840C-A302-DBFC-30193FC7FDA5}"/>
                  </a:ext>
                </a:extLst>
              </p:cNvPr>
              <p:cNvSpPr/>
              <p:nvPr/>
            </p:nvSpPr>
            <p:spPr>
              <a:xfrm>
                <a:off x="6364440" y="2902680"/>
                <a:ext cx="69480" cy="514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1480"/>
                  <a:gd name="textAreaBottom" fmla="*/ 51840 h 51480"/>
                </a:gdLst>
                <a:ahLst/>
                <a:cxnLst/>
                <a:rect l="textAreaLeft" t="textAreaTop" r="textAreaRight" b="textAreaBottom"/>
                <a:pathLst>
                  <a:path w="2177" h="1612">
                    <a:moveTo>
                      <a:pt x="2177" y="1"/>
                    </a:moveTo>
                    <a:lnTo>
                      <a:pt x="2177" y="1"/>
                    </a:lnTo>
                    <a:cubicBezTo>
                      <a:pt x="1434" y="284"/>
                      <a:pt x="613" y="570"/>
                      <a:pt x="106" y="1219"/>
                    </a:cubicBezTo>
                    <a:cubicBezTo>
                      <a:pt x="0" y="1356"/>
                      <a:pt x="45" y="1475"/>
                      <a:pt x="130" y="1611"/>
                    </a:cubicBezTo>
                    <a:lnTo>
                      <a:pt x="2177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920" bIns="25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0" name="Google Shape;990;p30">
                <a:extLst>
                  <a:ext uri="{FF2B5EF4-FFF2-40B4-BE49-F238E27FC236}">
                    <a16:creationId xmlns:a16="http://schemas.microsoft.com/office/drawing/2014/main" id="{BBC86107-8A15-3617-BE48-AF9E70081EC4}"/>
                  </a:ext>
                </a:extLst>
              </p:cNvPr>
              <p:cNvSpPr/>
              <p:nvPr/>
            </p:nvSpPr>
            <p:spPr>
              <a:xfrm>
                <a:off x="6364440" y="2902680"/>
                <a:ext cx="69480" cy="514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1480"/>
                  <a:gd name="textAreaBottom" fmla="*/ 51840 h 51480"/>
                </a:gdLst>
                <a:ahLst/>
                <a:cxnLst/>
                <a:rect l="textAreaLeft" t="textAreaTop" r="textAreaRight" b="textAreaBottom"/>
                <a:pathLst>
                  <a:path w="2177" h="1612" fill="none">
                    <a:moveTo>
                      <a:pt x="2177" y="1"/>
                    </a:moveTo>
                    <a:cubicBezTo>
                      <a:pt x="1434" y="284"/>
                      <a:pt x="613" y="570"/>
                      <a:pt x="106" y="1219"/>
                    </a:cubicBezTo>
                    <a:cubicBezTo>
                      <a:pt x="0" y="1356"/>
                      <a:pt x="45" y="1475"/>
                      <a:pt x="130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920" bIns="25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1" name="Google Shape;991;p30">
                <a:extLst>
                  <a:ext uri="{FF2B5EF4-FFF2-40B4-BE49-F238E27FC236}">
                    <a16:creationId xmlns:a16="http://schemas.microsoft.com/office/drawing/2014/main" id="{323C6946-6194-3E82-E31A-5FB2C1B59B69}"/>
                  </a:ext>
                </a:extLst>
              </p:cNvPr>
              <p:cNvSpPr/>
              <p:nvPr/>
            </p:nvSpPr>
            <p:spPr>
              <a:xfrm>
                <a:off x="6336720" y="2883960"/>
                <a:ext cx="77040" cy="68760"/>
              </a:xfrm>
              <a:custGeom>
                <a:avLst/>
                <a:gdLst>
                  <a:gd name="textAreaLeft" fmla="*/ 0 w 77040"/>
                  <a:gd name="textAreaRight" fmla="*/ 77400 w 77040"/>
                  <a:gd name="textAreaTop" fmla="*/ 0 h 68760"/>
                  <a:gd name="textAreaBottom" fmla="*/ 69120 h 68760"/>
                </a:gdLst>
                <a:ahLst/>
                <a:cxnLst/>
                <a:rect l="textAreaLeft" t="textAreaTop" r="textAreaRight" b="textAreaBottom"/>
                <a:pathLst>
                  <a:path w="2412" h="2150">
                    <a:moveTo>
                      <a:pt x="2411" y="1"/>
                    </a:moveTo>
                    <a:cubicBezTo>
                      <a:pt x="2411" y="1"/>
                      <a:pt x="987" y="584"/>
                      <a:pt x="212" y="1573"/>
                    </a:cubicBezTo>
                    <a:cubicBezTo>
                      <a:pt x="1" y="1841"/>
                      <a:pt x="104" y="2149"/>
                      <a:pt x="104" y="2149"/>
                    </a:cubicBezTo>
                    <a:lnTo>
                      <a:pt x="2411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560" bIns="34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2" name="Google Shape;992;p30">
                <a:extLst>
                  <a:ext uri="{FF2B5EF4-FFF2-40B4-BE49-F238E27FC236}">
                    <a16:creationId xmlns:a16="http://schemas.microsoft.com/office/drawing/2014/main" id="{F6FD6476-AE57-6D7C-4180-39A241EFE7E4}"/>
                  </a:ext>
                </a:extLst>
              </p:cNvPr>
              <p:cNvSpPr/>
              <p:nvPr/>
            </p:nvSpPr>
            <p:spPr>
              <a:xfrm>
                <a:off x="6336720" y="2883960"/>
                <a:ext cx="77040" cy="68760"/>
              </a:xfrm>
              <a:custGeom>
                <a:avLst/>
                <a:gdLst>
                  <a:gd name="textAreaLeft" fmla="*/ 0 w 77040"/>
                  <a:gd name="textAreaRight" fmla="*/ 77400 w 77040"/>
                  <a:gd name="textAreaTop" fmla="*/ 0 h 68760"/>
                  <a:gd name="textAreaBottom" fmla="*/ 69120 h 68760"/>
                </a:gdLst>
                <a:ahLst/>
                <a:cxnLst/>
                <a:rect l="textAreaLeft" t="textAreaTop" r="textAreaRight" b="textAreaBottom"/>
                <a:pathLst>
                  <a:path w="2412" h="2150" fill="none">
                    <a:moveTo>
                      <a:pt x="104" y="2149"/>
                    </a:moveTo>
                    <a:cubicBezTo>
                      <a:pt x="104" y="2149"/>
                      <a:pt x="1" y="1841"/>
                      <a:pt x="212" y="1573"/>
                    </a:cubicBezTo>
                    <a:cubicBezTo>
                      <a:pt x="987" y="584"/>
                      <a:pt x="2411" y="1"/>
                      <a:pt x="241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560" bIns="345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3" name="Google Shape;993;p30">
                <a:extLst>
                  <a:ext uri="{FF2B5EF4-FFF2-40B4-BE49-F238E27FC236}">
                    <a16:creationId xmlns:a16="http://schemas.microsoft.com/office/drawing/2014/main" id="{929DAB6D-13BF-E032-BFE8-2EC20FB46E7C}"/>
                  </a:ext>
                </a:extLst>
              </p:cNvPr>
              <p:cNvSpPr/>
              <p:nvPr/>
            </p:nvSpPr>
            <p:spPr>
              <a:xfrm>
                <a:off x="7057080" y="2705760"/>
                <a:ext cx="89280" cy="18000"/>
              </a:xfrm>
              <a:custGeom>
                <a:avLst/>
                <a:gdLst>
                  <a:gd name="textAreaLeft" fmla="*/ 0 w 89280"/>
                  <a:gd name="textAreaRight" fmla="*/ 89640 w 892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2791" h="574" fill="none">
                    <a:moveTo>
                      <a:pt x="0" y="1"/>
                    </a:moveTo>
                    <a:cubicBezTo>
                      <a:pt x="0" y="1"/>
                      <a:pt x="1926" y="29"/>
                      <a:pt x="2791" y="574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916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5" name="Google Shape;1197;p35"/>
          <p:cNvPicPr/>
          <p:nvPr/>
        </p:nvPicPr>
        <p:blipFill>
          <a:blip r:embed="rId2"/>
          <a:stretch/>
        </p:blipFill>
        <p:spPr>
          <a:xfrm>
            <a:off x="721800" y="599400"/>
            <a:ext cx="2740320" cy="394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6" name="PlaceHolder 1"/>
          <p:cNvSpPr>
            <a:spLocks noGrp="1"/>
          </p:cNvSpPr>
          <p:nvPr>
            <p:ph type="title"/>
          </p:nvPr>
        </p:nvSpPr>
        <p:spPr>
          <a:xfrm>
            <a:off x="3612600" y="760212"/>
            <a:ext cx="4809600" cy="58260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Apa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itu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Perencanaan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Manrope ExtraBold"/>
                <a:ea typeface="Manrope ExtraBold"/>
              </a:rPr>
              <a:t> SDM</a:t>
            </a:r>
            <a:endParaRPr lang="fr-FR" sz="32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07" name="PlaceHolder 2"/>
          <p:cNvSpPr>
            <a:spLocks noGrp="1"/>
          </p:cNvSpPr>
          <p:nvPr>
            <p:ph type="subTitle"/>
          </p:nvPr>
        </p:nvSpPr>
        <p:spPr>
          <a:xfrm>
            <a:off x="3612600" y="1342815"/>
            <a:ext cx="4809600" cy="299129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ID" sz="2000" dirty="0" err="1"/>
              <a:t>Perencanaan</a:t>
            </a:r>
            <a:r>
              <a:rPr lang="en-ID" sz="2000" dirty="0"/>
              <a:t> SDM </a:t>
            </a:r>
            <a:r>
              <a:rPr lang="en-ID" sz="2000" dirty="0" err="1"/>
              <a:t>atau</a:t>
            </a:r>
            <a:r>
              <a:rPr lang="en-ID" sz="2000" dirty="0"/>
              <a:t> Human Resource Planning (HRP) </a:t>
            </a:r>
            <a:r>
              <a:rPr lang="en-ID" sz="2000" dirty="0" err="1"/>
              <a:t>merupakan</a:t>
            </a:r>
            <a:r>
              <a:rPr lang="en-ID" sz="2000" dirty="0"/>
              <a:t> proses </a:t>
            </a:r>
            <a:r>
              <a:rPr lang="en-ID" sz="2000" dirty="0" err="1"/>
              <a:t>peramalan</a:t>
            </a:r>
            <a:r>
              <a:rPr lang="en-ID" sz="2000" dirty="0"/>
              <a:t> yang </a:t>
            </a:r>
            <a:r>
              <a:rPr lang="en-ID" sz="2000" dirty="0" err="1"/>
              <a:t>bersifat</a:t>
            </a:r>
            <a:r>
              <a:rPr lang="en-ID" sz="2000" dirty="0"/>
              <a:t> </a:t>
            </a:r>
            <a:r>
              <a:rPr lang="en-ID" sz="2000" dirty="0" err="1"/>
              <a:t>sistematis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</a:t>
            </a:r>
            <a:r>
              <a:rPr lang="en-ID" sz="2000" dirty="0" err="1"/>
              <a:t>menghubungkan</a:t>
            </a:r>
            <a:r>
              <a:rPr lang="en-ID" sz="2000" dirty="0"/>
              <a:t> </a:t>
            </a:r>
            <a:r>
              <a:rPr lang="en-ID" sz="2000" dirty="0" err="1"/>
              <a:t>kebutuhan</a:t>
            </a:r>
            <a:r>
              <a:rPr lang="en-ID" sz="2000" dirty="0"/>
              <a:t> SDM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strategi dan </a:t>
            </a:r>
            <a:r>
              <a:rPr lang="en-ID" sz="2000" dirty="0" err="1"/>
              <a:t>tujuan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.</a:t>
            </a:r>
            <a:endParaRPr lang="en-US" sz="3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1" name="Google Shape;1111;p34"/>
          <p:cNvCxnSpPr/>
          <p:nvPr/>
        </p:nvCxnSpPr>
        <p:spPr>
          <a:xfrm>
            <a:off x="721800" y="4603680"/>
            <a:ext cx="7709400" cy="360"/>
          </a:xfrm>
          <a:prstGeom prst="straightConnector1">
            <a:avLst/>
          </a:prstGeom>
          <a:ln w="9525">
            <a:solidFill>
              <a:srgbClr val="000000"/>
            </a:solidFill>
            <a:round/>
          </a:ln>
        </p:spPr>
      </p:cxnSp>
      <p:grpSp>
        <p:nvGrpSpPr>
          <p:cNvPr id="912" name="Google Shape;1112;p34"/>
          <p:cNvGrpSpPr/>
          <p:nvPr/>
        </p:nvGrpSpPr>
        <p:grpSpPr>
          <a:xfrm>
            <a:off x="5523120" y="1832760"/>
            <a:ext cx="3420158" cy="3081960"/>
            <a:chOff x="5523120" y="1832760"/>
            <a:chExt cx="4159440" cy="3081960"/>
          </a:xfrm>
        </p:grpSpPr>
        <p:grpSp>
          <p:nvGrpSpPr>
            <p:cNvPr id="913" name="Google Shape;1113;p34"/>
            <p:cNvGrpSpPr/>
            <p:nvPr/>
          </p:nvGrpSpPr>
          <p:grpSpPr>
            <a:xfrm>
              <a:off x="6138720" y="1832760"/>
              <a:ext cx="2441160" cy="3075840"/>
              <a:chOff x="6138720" y="1832760"/>
              <a:chExt cx="2441160" cy="3075840"/>
            </a:xfrm>
          </p:grpSpPr>
          <p:sp>
            <p:nvSpPr>
              <p:cNvPr id="914" name="Google Shape;1114;p34"/>
              <p:cNvSpPr/>
              <p:nvPr/>
            </p:nvSpPr>
            <p:spPr>
              <a:xfrm flipH="1">
                <a:off x="7651440" y="3832200"/>
                <a:ext cx="509760" cy="114480"/>
              </a:xfrm>
              <a:custGeom>
                <a:avLst/>
                <a:gdLst>
                  <a:gd name="textAreaLeft" fmla="*/ 360 w 509760"/>
                  <a:gd name="textAreaRight" fmla="*/ 510480 w 509760"/>
                  <a:gd name="textAreaTop" fmla="*/ 0 h 114480"/>
                  <a:gd name="textAreaBottom" fmla="*/ 114840 h 114480"/>
                </a:gdLst>
                <a:ahLst/>
                <a:cxnLst/>
                <a:rect l="textAreaLeft" t="textAreaTop" r="textAreaRight" b="textAreaBottom"/>
                <a:pathLst>
                  <a:path w="15164" h="3418">
                    <a:moveTo>
                      <a:pt x="35" y="0"/>
                    </a:moveTo>
                    <a:cubicBezTo>
                      <a:pt x="15" y="0"/>
                      <a:pt x="1" y="16"/>
                      <a:pt x="1" y="35"/>
                    </a:cubicBezTo>
                    <a:lnTo>
                      <a:pt x="1" y="3383"/>
                    </a:lnTo>
                    <a:cubicBezTo>
                      <a:pt x="1" y="3403"/>
                      <a:pt x="15" y="3418"/>
                      <a:pt x="35" y="3418"/>
                    </a:cubicBezTo>
                    <a:lnTo>
                      <a:pt x="15129" y="3418"/>
                    </a:lnTo>
                    <a:cubicBezTo>
                      <a:pt x="15148" y="3418"/>
                      <a:pt x="15164" y="3403"/>
                      <a:pt x="15164" y="3383"/>
                    </a:cubicBezTo>
                    <a:lnTo>
                      <a:pt x="15164" y="35"/>
                    </a:lnTo>
                    <a:cubicBezTo>
                      <a:pt x="15164" y="16"/>
                      <a:pt x="15148" y="0"/>
                      <a:pt x="151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7240" bIns="572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5" name="Google Shape;1115;p34"/>
              <p:cNvSpPr/>
              <p:nvPr/>
            </p:nvSpPr>
            <p:spPr>
              <a:xfrm flipH="1">
                <a:off x="7854480" y="3947400"/>
                <a:ext cx="103680" cy="862560"/>
              </a:xfrm>
              <a:custGeom>
                <a:avLst/>
                <a:gdLst>
                  <a:gd name="textAreaLeft" fmla="*/ 360 w 103680"/>
                  <a:gd name="textAreaRight" fmla="*/ 104400 w 103680"/>
                  <a:gd name="textAreaTop" fmla="*/ 0 h 862560"/>
                  <a:gd name="textAreaBottom" fmla="*/ 862920 h 862560"/>
                </a:gdLst>
                <a:ahLst/>
                <a:cxnLst/>
                <a:rect l="textAreaLeft" t="textAreaTop" r="textAreaRight" b="textAreaBottom"/>
                <a:pathLst>
                  <a:path w="3090" h="25654">
                    <a:moveTo>
                      <a:pt x="1" y="1"/>
                    </a:moveTo>
                    <a:lnTo>
                      <a:pt x="1" y="25653"/>
                    </a:lnTo>
                    <a:lnTo>
                      <a:pt x="3090" y="25653"/>
                    </a:lnTo>
                    <a:lnTo>
                      <a:pt x="3090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6" name="Google Shape;1116;p34"/>
              <p:cNvSpPr/>
              <p:nvPr/>
            </p:nvSpPr>
            <p:spPr>
              <a:xfrm flipH="1">
                <a:off x="7578720" y="4809960"/>
                <a:ext cx="655200" cy="98640"/>
              </a:xfrm>
              <a:custGeom>
                <a:avLst/>
                <a:gdLst>
                  <a:gd name="textAreaLeft" fmla="*/ 360 w 655200"/>
                  <a:gd name="textAreaRight" fmla="*/ 655920 w 655200"/>
                  <a:gd name="textAreaTop" fmla="*/ 0 h 98640"/>
                  <a:gd name="textAreaBottom" fmla="*/ 99000 h 98640"/>
                </a:gdLst>
                <a:ahLst/>
                <a:cxnLst/>
                <a:rect l="textAreaLeft" t="textAreaTop" r="textAreaRight" b="textAreaBottom"/>
                <a:pathLst>
                  <a:path w="19489" h="2941">
                    <a:moveTo>
                      <a:pt x="1296" y="0"/>
                    </a:moveTo>
                    <a:cubicBezTo>
                      <a:pt x="584" y="0"/>
                      <a:pt x="1" y="582"/>
                      <a:pt x="1" y="1295"/>
                    </a:cubicBezTo>
                    <a:lnTo>
                      <a:pt x="1" y="2941"/>
                    </a:lnTo>
                    <a:lnTo>
                      <a:pt x="19489" y="2941"/>
                    </a:lnTo>
                    <a:lnTo>
                      <a:pt x="19489" y="1295"/>
                    </a:lnTo>
                    <a:cubicBezTo>
                      <a:pt x="19489" y="582"/>
                      <a:pt x="18907" y="0"/>
                      <a:pt x="18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9320" bIns="49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7" name="Google Shape;1117;p34"/>
              <p:cNvSpPr/>
              <p:nvPr/>
            </p:nvSpPr>
            <p:spPr>
              <a:xfrm flipH="1">
                <a:off x="7322760" y="2841840"/>
                <a:ext cx="1256760" cy="990000"/>
              </a:xfrm>
              <a:custGeom>
                <a:avLst/>
                <a:gdLst>
                  <a:gd name="textAreaLeft" fmla="*/ -360 w 1256760"/>
                  <a:gd name="textAreaRight" fmla="*/ 1256760 w 1256760"/>
                  <a:gd name="textAreaTop" fmla="*/ 0 h 990000"/>
                  <a:gd name="textAreaBottom" fmla="*/ 990360 h 990000"/>
                </a:gdLst>
                <a:ahLst/>
                <a:cxnLst/>
                <a:rect l="textAreaLeft" t="textAreaTop" r="textAreaRight" b="textAreaBottom"/>
                <a:pathLst>
                  <a:path w="37373" h="29445">
                    <a:moveTo>
                      <a:pt x="12968" y="1"/>
                    </a:moveTo>
                    <a:cubicBezTo>
                      <a:pt x="12232" y="1"/>
                      <a:pt x="11442" y="13"/>
                      <a:pt x="10595" y="13"/>
                    </a:cubicBezTo>
                    <a:lnTo>
                      <a:pt x="10595" y="14"/>
                    </a:lnTo>
                    <a:lnTo>
                      <a:pt x="2399" y="14"/>
                    </a:lnTo>
                    <a:cubicBezTo>
                      <a:pt x="1074" y="14"/>
                      <a:pt x="0" y="1088"/>
                      <a:pt x="0" y="2412"/>
                    </a:cubicBezTo>
                    <a:lnTo>
                      <a:pt x="0" y="12004"/>
                    </a:lnTo>
                    <a:cubicBezTo>
                      <a:pt x="0" y="21636"/>
                      <a:pt x="672" y="29444"/>
                      <a:pt x="10304" y="29444"/>
                    </a:cubicBezTo>
                    <a:lnTo>
                      <a:pt x="35773" y="29444"/>
                    </a:lnTo>
                    <a:cubicBezTo>
                      <a:pt x="36688" y="29444"/>
                      <a:pt x="37372" y="28596"/>
                      <a:pt x="37173" y="27701"/>
                    </a:cubicBezTo>
                    <a:cubicBezTo>
                      <a:pt x="36466" y="24528"/>
                      <a:pt x="34296" y="18107"/>
                      <a:pt x="28299" y="17832"/>
                    </a:cubicBezTo>
                    <a:lnTo>
                      <a:pt x="28299" y="17823"/>
                    </a:lnTo>
                    <a:lnTo>
                      <a:pt x="23424" y="17823"/>
                    </a:lnTo>
                    <a:cubicBezTo>
                      <a:pt x="19226" y="17823"/>
                      <a:pt x="21833" y="9436"/>
                      <a:pt x="20800" y="5368"/>
                    </a:cubicBezTo>
                    <a:cubicBezTo>
                      <a:pt x="19530" y="377"/>
                      <a:pt x="17116" y="1"/>
                      <a:pt x="129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8" name="Google Shape;1118;p34"/>
              <p:cNvSpPr/>
              <p:nvPr/>
            </p:nvSpPr>
            <p:spPr>
              <a:xfrm flipH="1">
                <a:off x="7996680" y="3843000"/>
                <a:ext cx="55440" cy="93240"/>
              </a:xfrm>
              <a:custGeom>
                <a:avLst/>
                <a:gdLst>
                  <a:gd name="textAreaLeft" fmla="*/ 360 w 55440"/>
                  <a:gd name="textAreaRight" fmla="*/ 56160 w 55440"/>
                  <a:gd name="textAreaTop" fmla="*/ 0 h 93240"/>
                  <a:gd name="textAreaBottom" fmla="*/ 93600 h 93240"/>
                </a:gdLst>
                <a:ahLst/>
                <a:cxnLst/>
                <a:rect l="textAreaLeft" t="textAreaTop" r="textAreaRight" b="textAreaBottom"/>
                <a:pathLst>
                  <a:path w="1657" h="2778">
                    <a:moveTo>
                      <a:pt x="1" y="0"/>
                    </a:moveTo>
                    <a:lnTo>
                      <a:pt x="1" y="2778"/>
                    </a:lnTo>
                    <a:lnTo>
                      <a:pt x="1656" y="2778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6800" bIns="46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9" name="Google Shape;1119;p34"/>
              <p:cNvSpPr/>
              <p:nvPr/>
            </p:nvSpPr>
            <p:spPr>
              <a:xfrm flipH="1">
                <a:off x="7960680" y="3843000"/>
                <a:ext cx="18720" cy="93240"/>
              </a:xfrm>
              <a:custGeom>
                <a:avLst/>
                <a:gdLst>
                  <a:gd name="textAreaLeft" fmla="*/ 360 w 18720"/>
                  <a:gd name="textAreaRight" fmla="*/ 19440 w 18720"/>
                  <a:gd name="textAreaTop" fmla="*/ 0 h 93240"/>
                  <a:gd name="textAreaBottom" fmla="*/ 93600 h 93240"/>
                </a:gdLst>
                <a:ahLst/>
                <a:cxnLst/>
                <a:rect l="textAreaLeft" t="textAreaTop" r="textAreaRight" b="textAreaBottom"/>
                <a:pathLst>
                  <a:path w="562" h="2778">
                    <a:moveTo>
                      <a:pt x="0" y="0"/>
                    </a:moveTo>
                    <a:lnTo>
                      <a:pt x="0" y="2778"/>
                    </a:lnTo>
                    <a:lnTo>
                      <a:pt x="561" y="2778"/>
                    </a:lnTo>
                    <a:lnTo>
                      <a:pt x="56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6800" bIns="46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0" name="Google Shape;1120;p34"/>
              <p:cNvSpPr/>
              <p:nvPr/>
            </p:nvSpPr>
            <p:spPr>
              <a:xfrm flipH="1">
                <a:off x="7996680" y="4822200"/>
                <a:ext cx="55440" cy="73800"/>
              </a:xfrm>
              <a:custGeom>
                <a:avLst/>
                <a:gdLst>
                  <a:gd name="textAreaLeft" fmla="*/ 360 w 55440"/>
                  <a:gd name="textAreaRight" fmla="*/ 56160 w 55440"/>
                  <a:gd name="textAreaTop" fmla="*/ 0 h 73800"/>
                  <a:gd name="textAreaBottom" fmla="*/ 74160 h 73800"/>
                </a:gdLst>
                <a:ahLst/>
                <a:cxnLst/>
                <a:rect l="textAreaLeft" t="textAreaTop" r="textAreaRight" b="textAreaBottom"/>
                <a:pathLst>
                  <a:path w="1657" h="2205">
                    <a:moveTo>
                      <a:pt x="1" y="0"/>
                    </a:moveTo>
                    <a:lnTo>
                      <a:pt x="1" y="2205"/>
                    </a:lnTo>
                    <a:lnTo>
                      <a:pt x="1656" y="2205"/>
                    </a:lnTo>
                    <a:lnTo>
                      <a:pt x="16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080" bIns="370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1" name="Google Shape;1121;p34"/>
              <p:cNvSpPr/>
              <p:nvPr/>
            </p:nvSpPr>
            <p:spPr>
              <a:xfrm flipH="1">
                <a:off x="7960680" y="4822200"/>
                <a:ext cx="18720" cy="73800"/>
              </a:xfrm>
              <a:custGeom>
                <a:avLst/>
                <a:gdLst>
                  <a:gd name="textAreaLeft" fmla="*/ 360 w 18720"/>
                  <a:gd name="textAreaRight" fmla="*/ 19440 w 18720"/>
                  <a:gd name="textAreaTop" fmla="*/ 0 h 73800"/>
                  <a:gd name="textAreaBottom" fmla="*/ 74160 h 73800"/>
                </a:gdLst>
                <a:ahLst/>
                <a:cxnLst/>
                <a:rect l="textAreaLeft" t="textAreaTop" r="textAreaRight" b="textAreaBottom"/>
                <a:pathLst>
                  <a:path w="562" h="2205">
                    <a:moveTo>
                      <a:pt x="0" y="0"/>
                    </a:moveTo>
                    <a:lnTo>
                      <a:pt x="0" y="2205"/>
                    </a:lnTo>
                    <a:lnTo>
                      <a:pt x="561" y="2205"/>
                    </a:lnTo>
                    <a:lnTo>
                      <a:pt x="56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080" bIns="370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2" name="Google Shape;1122;p34"/>
              <p:cNvSpPr/>
              <p:nvPr/>
            </p:nvSpPr>
            <p:spPr>
              <a:xfrm flipH="1">
                <a:off x="7435080" y="2858040"/>
                <a:ext cx="1068840" cy="900720"/>
              </a:xfrm>
              <a:custGeom>
                <a:avLst/>
                <a:gdLst>
                  <a:gd name="textAreaLeft" fmla="*/ -360 w 1068840"/>
                  <a:gd name="textAreaRight" fmla="*/ 1068840 w 1068840"/>
                  <a:gd name="textAreaTop" fmla="*/ 0 h 900720"/>
                  <a:gd name="textAreaBottom" fmla="*/ 901080 h 900720"/>
                </a:gdLst>
                <a:ahLst/>
                <a:cxnLst/>
                <a:rect l="textAreaLeft" t="textAreaTop" r="textAreaRight" b="textAreaBottom"/>
                <a:pathLst>
                  <a:path w="31787" h="26787">
                    <a:moveTo>
                      <a:pt x="13103" y="1"/>
                    </a:moveTo>
                    <a:lnTo>
                      <a:pt x="13103" y="2"/>
                    </a:lnTo>
                    <a:lnTo>
                      <a:pt x="1131" y="2"/>
                    </a:lnTo>
                    <a:cubicBezTo>
                      <a:pt x="507" y="2"/>
                      <a:pt x="1" y="507"/>
                      <a:pt x="1" y="1132"/>
                    </a:cubicBezTo>
                    <a:lnTo>
                      <a:pt x="1" y="9609"/>
                    </a:lnTo>
                    <a:cubicBezTo>
                      <a:pt x="1" y="10668"/>
                      <a:pt x="859" y="11527"/>
                      <a:pt x="1918" y="11527"/>
                    </a:cubicBezTo>
                    <a:lnTo>
                      <a:pt x="5857" y="11527"/>
                    </a:lnTo>
                    <a:cubicBezTo>
                      <a:pt x="6599" y="11527"/>
                      <a:pt x="7200" y="12126"/>
                      <a:pt x="7207" y="12867"/>
                    </a:cubicBezTo>
                    <a:cubicBezTo>
                      <a:pt x="7280" y="21482"/>
                      <a:pt x="8237" y="26353"/>
                      <a:pt x="16357" y="26760"/>
                    </a:cubicBezTo>
                    <a:cubicBezTo>
                      <a:pt x="16725" y="26779"/>
                      <a:pt x="31389" y="26787"/>
                      <a:pt x="31787" y="26787"/>
                    </a:cubicBezTo>
                    <a:lnTo>
                      <a:pt x="17749" y="13638"/>
                    </a:lnTo>
                    <a:lnTo>
                      <a:pt x="13103" y="1"/>
                    </a:lnTo>
                    <a:close/>
                  </a:path>
                </a:pathLst>
              </a:custGeom>
              <a:solidFill>
                <a:srgbClr val="191919">
                  <a:alpha val="29000"/>
                </a:srgbClr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3" name="Google Shape;1123;p34"/>
              <p:cNvSpPr/>
              <p:nvPr/>
            </p:nvSpPr>
            <p:spPr>
              <a:xfrm flipH="1">
                <a:off x="7317360" y="3295080"/>
                <a:ext cx="728280" cy="160200"/>
              </a:xfrm>
              <a:custGeom>
                <a:avLst/>
                <a:gdLst>
                  <a:gd name="textAreaLeft" fmla="*/ -360 w 728280"/>
                  <a:gd name="textAreaRight" fmla="*/ 728280 w 728280"/>
                  <a:gd name="textAreaTop" fmla="*/ 0 h 160200"/>
                  <a:gd name="textAreaBottom" fmla="*/ 160560 h 160200"/>
                </a:gdLst>
                <a:ahLst/>
                <a:cxnLst/>
                <a:rect l="textAreaLeft" t="textAreaTop" r="textAreaRight" b="textAreaBottom"/>
                <a:pathLst>
                  <a:path w="21663" h="4774">
                    <a:moveTo>
                      <a:pt x="0" y="0"/>
                    </a:moveTo>
                    <a:lnTo>
                      <a:pt x="0" y="4773"/>
                    </a:lnTo>
                    <a:lnTo>
                      <a:pt x="21662" y="4773"/>
                    </a:lnTo>
                    <a:lnTo>
                      <a:pt x="21662" y="0"/>
                    </a:lnTo>
                    <a:close/>
                  </a:path>
                </a:pathLst>
              </a:custGeom>
              <a:solidFill>
                <a:srgbClr val="2C26D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0280" bIns="80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4" name="Google Shape;1124;p34"/>
              <p:cNvSpPr/>
              <p:nvPr/>
            </p:nvSpPr>
            <p:spPr>
              <a:xfrm flipH="1">
                <a:off x="6383880" y="4217400"/>
                <a:ext cx="315360" cy="603720"/>
              </a:xfrm>
              <a:custGeom>
                <a:avLst/>
                <a:gdLst>
                  <a:gd name="textAreaLeft" fmla="*/ 360 w 315360"/>
                  <a:gd name="textAreaRight" fmla="*/ 316080 w 315360"/>
                  <a:gd name="textAreaTop" fmla="*/ 0 h 603720"/>
                  <a:gd name="textAreaBottom" fmla="*/ 604080 h 603720"/>
                </a:gdLst>
                <a:ahLst/>
                <a:cxnLst/>
                <a:rect l="textAreaLeft" t="textAreaTop" r="textAreaRight" b="textAreaBottom"/>
                <a:pathLst>
                  <a:path w="9386" h="17965">
                    <a:moveTo>
                      <a:pt x="6691" y="0"/>
                    </a:moveTo>
                    <a:lnTo>
                      <a:pt x="1" y="678"/>
                    </a:lnTo>
                    <a:lnTo>
                      <a:pt x="4691" y="17583"/>
                    </a:lnTo>
                    <a:lnTo>
                      <a:pt x="7382" y="17964"/>
                    </a:lnTo>
                    <a:lnTo>
                      <a:pt x="9386" y="15498"/>
                    </a:lnTo>
                    <a:lnTo>
                      <a:pt x="6691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5" name="Google Shape;1125;p34"/>
              <p:cNvSpPr/>
              <p:nvPr/>
            </p:nvSpPr>
            <p:spPr>
              <a:xfrm flipH="1">
                <a:off x="6395400" y="4644720"/>
                <a:ext cx="186120" cy="22680"/>
              </a:xfrm>
              <a:custGeom>
                <a:avLst/>
                <a:gdLst>
                  <a:gd name="textAreaLeft" fmla="*/ -360 w 186120"/>
                  <a:gd name="textAreaRight" fmla="*/ 186120 w 186120"/>
                  <a:gd name="textAreaTop" fmla="*/ 0 h 22680"/>
                  <a:gd name="textAreaBottom" fmla="*/ 23040 h 22680"/>
                </a:gdLst>
                <a:ahLst/>
                <a:cxnLst/>
                <a:rect l="textAreaLeft" t="textAreaTop" r="textAreaRight" b="textAreaBottom"/>
                <a:pathLst>
                  <a:path w="5544" h="685">
                    <a:moveTo>
                      <a:pt x="5424" y="0"/>
                    </a:moveTo>
                    <a:lnTo>
                      <a:pt x="1" y="505"/>
                    </a:lnTo>
                    <a:lnTo>
                      <a:pt x="5543" y="685"/>
                    </a:lnTo>
                    <a:lnTo>
                      <a:pt x="54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520" bIns="115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6" name="Google Shape;1126;p34"/>
              <p:cNvSpPr/>
              <p:nvPr/>
            </p:nvSpPr>
            <p:spPr>
              <a:xfrm flipH="1">
                <a:off x="6138360" y="4840200"/>
                <a:ext cx="456120" cy="64080"/>
              </a:xfrm>
              <a:custGeom>
                <a:avLst/>
                <a:gdLst>
                  <a:gd name="textAreaLeft" fmla="*/ -360 w 456120"/>
                  <a:gd name="textAreaRight" fmla="*/ 456120 w 456120"/>
                  <a:gd name="textAreaTop" fmla="*/ 0 h 64080"/>
                  <a:gd name="textAreaBottom" fmla="*/ 64440 h 64080"/>
                </a:gdLst>
                <a:ahLst/>
                <a:cxnLst/>
                <a:rect l="textAreaLeft" t="textAreaTop" r="textAreaRight" b="textAreaBottom"/>
                <a:pathLst>
                  <a:path w="13576" h="1912">
                    <a:moveTo>
                      <a:pt x="519" y="1"/>
                    </a:moveTo>
                    <a:cubicBezTo>
                      <a:pt x="519" y="1"/>
                      <a:pt x="0" y="1096"/>
                      <a:pt x="555" y="1631"/>
                    </a:cubicBezTo>
                    <a:cubicBezTo>
                      <a:pt x="555" y="1631"/>
                      <a:pt x="4784" y="1912"/>
                      <a:pt x="8464" y="1912"/>
                    </a:cubicBezTo>
                    <a:cubicBezTo>
                      <a:pt x="10789" y="1912"/>
                      <a:pt x="12894" y="1800"/>
                      <a:pt x="13575" y="1435"/>
                    </a:cubicBezTo>
                    <a:lnTo>
                      <a:pt x="13558" y="632"/>
                    </a:lnTo>
                    <a:lnTo>
                      <a:pt x="519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040" bIns="32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7" name="Google Shape;1127;p34"/>
              <p:cNvSpPr/>
              <p:nvPr/>
            </p:nvSpPr>
            <p:spPr>
              <a:xfrm flipH="1">
                <a:off x="6139800" y="4691520"/>
                <a:ext cx="438480" cy="177840"/>
              </a:xfrm>
              <a:custGeom>
                <a:avLst/>
                <a:gdLst>
                  <a:gd name="textAreaLeft" fmla="*/ 360 w 438480"/>
                  <a:gd name="textAreaRight" fmla="*/ 439200 w 438480"/>
                  <a:gd name="textAreaTop" fmla="*/ 0 h 177840"/>
                  <a:gd name="textAreaBottom" fmla="*/ 178200 h 177840"/>
                </a:gdLst>
                <a:ahLst/>
                <a:cxnLst/>
                <a:rect l="textAreaLeft" t="textAreaTop" r="textAreaRight" b="textAreaBottom"/>
                <a:pathLst>
                  <a:path w="13045" h="5299">
                    <a:moveTo>
                      <a:pt x="5718" y="1"/>
                    </a:moveTo>
                    <a:cubicBezTo>
                      <a:pt x="5104" y="1"/>
                      <a:pt x="4582" y="379"/>
                      <a:pt x="4210" y="821"/>
                    </a:cubicBezTo>
                    <a:cubicBezTo>
                      <a:pt x="3707" y="1417"/>
                      <a:pt x="3205" y="2062"/>
                      <a:pt x="2443" y="2062"/>
                    </a:cubicBezTo>
                    <a:cubicBezTo>
                      <a:pt x="2137" y="2062"/>
                      <a:pt x="1789" y="1958"/>
                      <a:pt x="1381" y="1704"/>
                    </a:cubicBezTo>
                    <a:cubicBezTo>
                      <a:pt x="1009" y="1348"/>
                      <a:pt x="727" y="1245"/>
                      <a:pt x="524" y="1245"/>
                    </a:cubicBezTo>
                    <a:cubicBezTo>
                      <a:pt x="242" y="1245"/>
                      <a:pt x="114" y="1444"/>
                      <a:pt x="114" y="1444"/>
                    </a:cubicBezTo>
                    <a:lnTo>
                      <a:pt x="1" y="4532"/>
                    </a:lnTo>
                    <a:cubicBezTo>
                      <a:pt x="1" y="4532"/>
                      <a:pt x="1535" y="5299"/>
                      <a:pt x="7711" y="5299"/>
                    </a:cubicBezTo>
                    <a:cubicBezTo>
                      <a:pt x="8679" y="5299"/>
                      <a:pt x="9761" y="5280"/>
                      <a:pt x="10969" y="5236"/>
                    </a:cubicBezTo>
                    <a:cubicBezTo>
                      <a:pt x="11706" y="5210"/>
                      <a:pt x="12190" y="5219"/>
                      <a:pt x="13044" y="5062"/>
                    </a:cubicBezTo>
                    <a:lnTo>
                      <a:pt x="12938" y="4507"/>
                    </a:lnTo>
                    <a:cubicBezTo>
                      <a:pt x="12838" y="3980"/>
                      <a:pt x="12446" y="3559"/>
                      <a:pt x="11929" y="3421"/>
                    </a:cubicBezTo>
                    <a:cubicBezTo>
                      <a:pt x="10721" y="3097"/>
                      <a:pt x="8529" y="2367"/>
                      <a:pt x="7548" y="1131"/>
                    </a:cubicBezTo>
                    <a:cubicBezTo>
                      <a:pt x="6892" y="303"/>
                      <a:pt x="626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8920" bIns="88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8" name="Google Shape;1128;p34"/>
              <p:cNvSpPr/>
              <p:nvPr/>
            </p:nvSpPr>
            <p:spPr>
              <a:xfrm flipH="1">
                <a:off x="6311160" y="4708800"/>
                <a:ext cx="91440" cy="44280"/>
              </a:xfrm>
              <a:custGeom>
                <a:avLst/>
                <a:gdLst>
                  <a:gd name="textAreaLeft" fmla="*/ 360 w 91440"/>
                  <a:gd name="textAreaRight" fmla="*/ 92160 w 9144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33" h="1328" fill="none">
                    <a:moveTo>
                      <a:pt x="0" y="1328"/>
                    </a:moveTo>
                    <a:cubicBezTo>
                      <a:pt x="0" y="1328"/>
                      <a:pt x="1215" y="0"/>
                      <a:pt x="2732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9" name="Google Shape;1129;p34"/>
              <p:cNvSpPr/>
              <p:nvPr/>
            </p:nvSpPr>
            <p:spPr>
              <a:xfrm flipH="1">
                <a:off x="6291720" y="4722120"/>
                <a:ext cx="91080" cy="45360"/>
              </a:xfrm>
              <a:custGeom>
                <a:avLst/>
                <a:gdLst>
                  <a:gd name="textAreaLeft" fmla="*/ -360 w 91080"/>
                  <a:gd name="textAreaRight" fmla="*/ 91080 w 91080"/>
                  <a:gd name="textAreaTop" fmla="*/ 0 h 45360"/>
                  <a:gd name="textAreaBottom" fmla="*/ 45720 h 45360"/>
                </a:gdLst>
                <a:ahLst/>
                <a:cxnLst/>
                <a:rect l="textAreaLeft" t="textAreaTop" r="textAreaRight" b="textAreaBottom"/>
                <a:pathLst>
                  <a:path w="2722" h="1355" fill="none">
                    <a:moveTo>
                      <a:pt x="0" y="1355"/>
                    </a:moveTo>
                    <a:cubicBezTo>
                      <a:pt x="0" y="1355"/>
                      <a:pt x="1204" y="1"/>
                      <a:pt x="2722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0" name="Google Shape;1130;p34"/>
              <p:cNvSpPr/>
              <p:nvPr/>
            </p:nvSpPr>
            <p:spPr>
              <a:xfrm flipH="1">
                <a:off x="6263640" y="4737600"/>
                <a:ext cx="92880" cy="44280"/>
              </a:xfrm>
              <a:custGeom>
                <a:avLst/>
                <a:gdLst>
                  <a:gd name="textAreaLeft" fmla="*/ 360 w 92880"/>
                  <a:gd name="textAreaRight" fmla="*/ 93600 w 9288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75" h="1326" fill="none">
                    <a:moveTo>
                      <a:pt x="0" y="1325"/>
                    </a:moveTo>
                    <a:cubicBezTo>
                      <a:pt x="0" y="1325"/>
                      <a:pt x="1257" y="0"/>
                      <a:pt x="2775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1" name="Google Shape;1131;p34"/>
              <p:cNvSpPr/>
              <p:nvPr/>
            </p:nvSpPr>
            <p:spPr>
              <a:xfrm flipH="1">
                <a:off x="6347880" y="3322800"/>
                <a:ext cx="1477080" cy="1384920"/>
              </a:xfrm>
              <a:custGeom>
                <a:avLst/>
                <a:gdLst>
                  <a:gd name="textAreaLeft" fmla="*/ -360 w 1477080"/>
                  <a:gd name="textAreaRight" fmla="*/ 1477080 w 1477080"/>
                  <a:gd name="textAreaTop" fmla="*/ 0 h 1384920"/>
                  <a:gd name="textAreaBottom" fmla="*/ 1385280 h 1384920"/>
                </a:gdLst>
                <a:ahLst/>
                <a:cxnLst/>
                <a:rect l="textAreaLeft" t="textAreaTop" r="textAreaRight" b="textAreaBottom"/>
                <a:pathLst>
                  <a:path w="43931" h="41191">
                    <a:moveTo>
                      <a:pt x="13291" y="0"/>
                    </a:moveTo>
                    <a:cubicBezTo>
                      <a:pt x="12492" y="6962"/>
                      <a:pt x="0" y="12424"/>
                      <a:pt x="6963" y="13194"/>
                    </a:cubicBezTo>
                    <a:lnTo>
                      <a:pt x="14236" y="13514"/>
                    </a:lnTo>
                    <a:lnTo>
                      <a:pt x="24619" y="14076"/>
                    </a:lnTo>
                    <a:lnTo>
                      <a:pt x="24565" y="14365"/>
                    </a:lnTo>
                    <a:lnTo>
                      <a:pt x="27077" y="13472"/>
                    </a:lnTo>
                    <a:lnTo>
                      <a:pt x="35277" y="41190"/>
                    </a:lnTo>
                    <a:lnTo>
                      <a:pt x="43930" y="40202"/>
                    </a:lnTo>
                    <a:lnTo>
                      <a:pt x="43930" y="40200"/>
                    </a:lnTo>
                    <a:lnTo>
                      <a:pt x="41043" y="25455"/>
                    </a:lnTo>
                    <a:cubicBezTo>
                      <a:pt x="40495" y="22659"/>
                      <a:pt x="39742" y="19528"/>
                      <a:pt x="39173" y="16739"/>
                    </a:cubicBezTo>
                    <a:cubicBezTo>
                      <a:pt x="38672" y="14281"/>
                      <a:pt x="38470" y="12746"/>
                      <a:pt x="37957" y="10601"/>
                    </a:cubicBezTo>
                    <a:cubicBezTo>
                      <a:pt x="37551" y="8906"/>
                      <a:pt x="37325" y="6838"/>
                      <a:pt x="36033" y="5547"/>
                    </a:cubicBezTo>
                    <a:cubicBezTo>
                      <a:pt x="34861" y="4441"/>
                      <a:pt x="33497" y="4319"/>
                      <a:pt x="31595" y="3936"/>
                    </a:cubicBezTo>
                    <a:lnTo>
                      <a:pt x="13291" y="0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2" name="Google Shape;1132;p34"/>
              <p:cNvSpPr/>
              <p:nvPr/>
            </p:nvSpPr>
            <p:spPr>
              <a:xfrm flipH="1">
                <a:off x="6362280" y="4604400"/>
                <a:ext cx="300240" cy="24480"/>
              </a:xfrm>
              <a:custGeom>
                <a:avLst/>
                <a:gdLst>
                  <a:gd name="textAreaLeft" fmla="*/ 360 w 300240"/>
                  <a:gd name="textAreaRight" fmla="*/ 300960 w 300240"/>
                  <a:gd name="textAreaTop" fmla="*/ 0 h 24480"/>
                  <a:gd name="textAreaBottom" fmla="*/ 24840 h 24480"/>
                </a:gdLst>
                <a:ahLst/>
                <a:cxnLst/>
                <a:rect l="textAreaLeft" t="textAreaTop" r="textAreaRight" b="textAreaBottom"/>
                <a:pathLst>
                  <a:path w="8938" h="737" fill="none">
                    <a:moveTo>
                      <a:pt x="0" y="737"/>
                    </a:moveTo>
                    <a:lnTo>
                      <a:pt x="8938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240" bIns="122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3" name="Google Shape;1133;p34"/>
              <p:cNvSpPr/>
              <p:nvPr/>
            </p:nvSpPr>
            <p:spPr>
              <a:xfrm flipH="1">
                <a:off x="6553080" y="3745800"/>
                <a:ext cx="254520" cy="874080"/>
              </a:xfrm>
              <a:custGeom>
                <a:avLst/>
                <a:gdLst>
                  <a:gd name="textAreaLeft" fmla="*/ -360 w 254520"/>
                  <a:gd name="textAreaRight" fmla="*/ 254520 w 254520"/>
                  <a:gd name="textAreaTop" fmla="*/ 0 h 874080"/>
                  <a:gd name="textAreaBottom" fmla="*/ 874440 h 874080"/>
                </a:gdLst>
                <a:ahLst/>
                <a:cxnLst/>
                <a:rect l="textAreaLeft" t="textAreaTop" r="textAreaRight" b="textAreaBottom"/>
                <a:pathLst>
                  <a:path w="7576" h="26001" fill="none">
                    <a:moveTo>
                      <a:pt x="0" y="0"/>
                    </a:moveTo>
                    <a:lnTo>
                      <a:pt x="7576" y="2600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4" name="Google Shape;1134;p34"/>
              <p:cNvSpPr/>
              <p:nvPr/>
            </p:nvSpPr>
            <p:spPr>
              <a:xfrm flipH="1">
                <a:off x="7066080" y="4154040"/>
                <a:ext cx="321120" cy="631080"/>
              </a:xfrm>
              <a:custGeom>
                <a:avLst/>
                <a:gdLst>
                  <a:gd name="textAreaLeft" fmla="*/ 360 w 321120"/>
                  <a:gd name="textAreaRight" fmla="*/ 321840 w 321120"/>
                  <a:gd name="textAreaTop" fmla="*/ 0 h 631080"/>
                  <a:gd name="textAreaBottom" fmla="*/ 631440 h 631080"/>
                </a:gdLst>
                <a:ahLst/>
                <a:cxnLst/>
                <a:rect l="textAreaLeft" t="textAreaTop" r="textAreaRight" b="textAreaBottom"/>
                <a:pathLst>
                  <a:path w="9562" h="18771">
                    <a:moveTo>
                      <a:pt x="3260" y="1"/>
                    </a:moveTo>
                    <a:lnTo>
                      <a:pt x="1" y="17239"/>
                    </a:lnTo>
                    <a:lnTo>
                      <a:pt x="2248" y="18770"/>
                    </a:lnTo>
                    <a:lnTo>
                      <a:pt x="5134" y="17443"/>
                    </a:lnTo>
                    <a:lnTo>
                      <a:pt x="9561" y="2348"/>
                    </a:lnTo>
                    <a:lnTo>
                      <a:pt x="3260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5" name="Google Shape;1135;p34"/>
              <p:cNvSpPr/>
              <p:nvPr/>
            </p:nvSpPr>
            <p:spPr>
              <a:xfrm flipH="1">
                <a:off x="6975000" y="4835880"/>
                <a:ext cx="456480" cy="64080"/>
              </a:xfrm>
              <a:custGeom>
                <a:avLst/>
                <a:gdLst>
                  <a:gd name="textAreaLeft" fmla="*/ 360 w 456480"/>
                  <a:gd name="textAreaRight" fmla="*/ 457200 w 456480"/>
                  <a:gd name="textAreaTop" fmla="*/ 0 h 64080"/>
                  <a:gd name="textAreaBottom" fmla="*/ 64440 h 64080"/>
                </a:gdLst>
                <a:ahLst/>
                <a:cxnLst/>
                <a:rect l="textAreaLeft" t="textAreaTop" r="textAreaRight" b="textAreaBottom"/>
                <a:pathLst>
                  <a:path w="13577" h="1912">
                    <a:moveTo>
                      <a:pt x="518" y="1"/>
                    </a:moveTo>
                    <a:cubicBezTo>
                      <a:pt x="518" y="1"/>
                      <a:pt x="0" y="1096"/>
                      <a:pt x="554" y="1631"/>
                    </a:cubicBezTo>
                    <a:cubicBezTo>
                      <a:pt x="554" y="1631"/>
                      <a:pt x="4784" y="1912"/>
                      <a:pt x="8464" y="1912"/>
                    </a:cubicBezTo>
                    <a:cubicBezTo>
                      <a:pt x="10789" y="1912"/>
                      <a:pt x="12894" y="1800"/>
                      <a:pt x="13576" y="1435"/>
                    </a:cubicBezTo>
                    <a:lnTo>
                      <a:pt x="13558" y="632"/>
                    </a:lnTo>
                    <a:lnTo>
                      <a:pt x="518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2040" bIns="32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6" name="Google Shape;1136;p34"/>
              <p:cNvSpPr/>
              <p:nvPr/>
            </p:nvSpPr>
            <p:spPr>
              <a:xfrm flipH="1">
                <a:off x="6975720" y="4686840"/>
                <a:ext cx="438480" cy="177840"/>
              </a:xfrm>
              <a:custGeom>
                <a:avLst/>
                <a:gdLst>
                  <a:gd name="textAreaLeft" fmla="*/ 360 w 438480"/>
                  <a:gd name="textAreaRight" fmla="*/ 439200 w 438480"/>
                  <a:gd name="textAreaTop" fmla="*/ 0 h 177840"/>
                  <a:gd name="textAreaBottom" fmla="*/ 178200 h 177840"/>
                </a:gdLst>
                <a:ahLst/>
                <a:cxnLst/>
                <a:rect l="textAreaLeft" t="textAreaTop" r="textAreaRight" b="textAreaBottom"/>
                <a:pathLst>
                  <a:path w="13044" h="5299">
                    <a:moveTo>
                      <a:pt x="5718" y="1"/>
                    </a:moveTo>
                    <a:cubicBezTo>
                      <a:pt x="5104" y="1"/>
                      <a:pt x="4582" y="379"/>
                      <a:pt x="4210" y="821"/>
                    </a:cubicBezTo>
                    <a:cubicBezTo>
                      <a:pt x="3707" y="1417"/>
                      <a:pt x="3205" y="2062"/>
                      <a:pt x="2443" y="2062"/>
                    </a:cubicBezTo>
                    <a:cubicBezTo>
                      <a:pt x="2136" y="2062"/>
                      <a:pt x="1788" y="1958"/>
                      <a:pt x="1381" y="1704"/>
                    </a:cubicBezTo>
                    <a:cubicBezTo>
                      <a:pt x="1009" y="1349"/>
                      <a:pt x="726" y="1245"/>
                      <a:pt x="524" y="1245"/>
                    </a:cubicBezTo>
                    <a:cubicBezTo>
                      <a:pt x="242" y="1245"/>
                      <a:pt x="115" y="1444"/>
                      <a:pt x="115" y="1444"/>
                    </a:cubicBezTo>
                    <a:lnTo>
                      <a:pt x="0" y="4532"/>
                    </a:lnTo>
                    <a:cubicBezTo>
                      <a:pt x="0" y="4532"/>
                      <a:pt x="1536" y="5299"/>
                      <a:pt x="7711" y="5299"/>
                    </a:cubicBezTo>
                    <a:cubicBezTo>
                      <a:pt x="8679" y="5299"/>
                      <a:pt x="9760" y="5280"/>
                      <a:pt x="10968" y="5236"/>
                    </a:cubicBezTo>
                    <a:cubicBezTo>
                      <a:pt x="11706" y="5210"/>
                      <a:pt x="12189" y="5219"/>
                      <a:pt x="13044" y="5062"/>
                    </a:cubicBezTo>
                    <a:lnTo>
                      <a:pt x="12937" y="4507"/>
                    </a:lnTo>
                    <a:cubicBezTo>
                      <a:pt x="12838" y="3981"/>
                      <a:pt x="12446" y="3559"/>
                      <a:pt x="11929" y="3421"/>
                    </a:cubicBezTo>
                    <a:cubicBezTo>
                      <a:pt x="10721" y="3097"/>
                      <a:pt x="8528" y="2367"/>
                      <a:pt x="7548" y="1132"/>
                    </a:cubicBezTo>
                    <a:cubicBezTo>
                      <a:pt x="6891" y="303"/>
                      <a:pt x="626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8920" bIns="88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7" name="Google Shape;1137;p34"/>
              <p:cNvSpPr/>
              <p:nvPr/>
            </p:nvSpPr>
            <p:spPr>
              <a:xfrm flipH="1">
                <a:off x="7142040" y="4711320"/>
                <a:ext cx="91440" cy="44280"/>
              </a:xfrm>
              <a:custGeom>
                <a:avLst/>
                <a:gdLst>
                  <a:gd name="textAreaLeft" fmla="*/ 360 w 91440"/>
                  <a:gd name="textAreaRight" fmla="*/ 92160 w 9144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33" h="1329" fill="none">
                    <a:moveTo>
                      <a:pt x="1" y="1328"/>
                    </a:moveTo>
                    <a:cubicBezTo>
                      <a:pt x="1" y="1328"/>
                      <a:pt x="1215" y="1"/>
                      <a:pt x="2733" y="99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8" name="Google Shape;1138;p34"/>
              <p:cNvSpPr/>
              <p:nvPr/>
            </p:nvSpPr>
            <p:spPr>
              <a:xfrm flipH="1">
                <a:off x="7122600" y="4724640"/>
                <a:ext cx="91080" cy="45360"/>
              </a:xfrm>
              <a:custGeom>
                <a:avLst/>
                <a:gdLst>
                  <a:gd name="textAreaLeft" fmla="*/ -360 w 91080"/>
                  <a:gd name="textAreaRight" fmla="*/ 91080 w 91080"/>
                  <a:gd name="textAreaTop" fmla="*/ 0 h 45360"/>
                  <a:gd name="textAreaBottom" fmla="*/ 45720 h 45360"/>
                </a:gdLst>
                <a:ahLst/>
                <a:cxnLst/>
                <a:rect l="textAreaLeft" t="textAreaTop" r="textAreaRight" b="textAreaBottom"/>
                <a:pathLst>
                  <a:path w="2722" h="1354" fill="none">
                    <a:moveTo>
                      <a:pt x="1" y="1353"/>
                    </a:moveTo>
                    <a:cubicBezTo>
                      <a:pt x="1" y="1353"/>
                      <a:pt x="1205" y="1"/>
                      <a:pt x="2721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9" name="Google Shape;1139;p34"/>
              <p:cNvSpPr/>
              <p:nvPr/>
            </p:nvSpPr>
            <p:spPr>
              <a:xfrm flipH="1">
                <a:off x="7094520" y="4740120"/>
                <a:ext cx="92880" cy="44280"/>
              </a:xfrm>
              <a:custGeom>
                <a:avLst/>
                <a:gdLst>
                  <a:gd name="textAreaLeft" fmla="*/ 360 w 92880"/>
                  <a:gd name="textAreaRight" fmla="*/ 93600 w 92880"/>
                  <a:gd name="textAreaTop" fmla="*/ 0 h 44280"/>
                  <a:gd name="textAreaBottom" fmla="*/ 44640 h 44280"/>
                </a:gdLst>
                <a:ahLst/>
                <a:cxnLst/>
                <a:rect l="textAreaLeft" t="textAreaTop" r="textAreaRight" b="textAreaBottom"/>
                <a:pathLst>
                  <a:path w="2775" h="1325" fill="none">
                    <a:moveTo>
                      <a:pt x="1" y="1325"/>
                    </a:moveTo>
                    <a:cubicBezTo>
                      <a:pt x="1" y="1325"/>
                      <a:pt x="1257" y="0"/>
                      <a:pt x="2774" y="989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320" bIns="223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0" name="Google Shape;1140;p34"/>
              <p:cNvSpPr/>
              <p:nvPr/>
            </p:nvSpPr>
            <p:spPr>
              <a:xfrm flipH="1">
                <a:off x="6769800" y="3295440"/>
                <a:ext cx="1305720" cy="522360"/>
              </a:xfrm>
              <a:custGeom>
                <a:avLst/>
                <a:gdLst>
                  <a:gd name="textAreaLeft" fmla="*/ -360 w 1305720"/>
                  <a:gd name="textAreaRight" fmla="*/ 1305720 w 1305720"/>
                  <a:gd name="textAreaTop" fmla="*/ 0 h 522360"/>
                  <a:gd name="textAreaBottom" fmla="*/ 522720 h 522360"/>
                </a:gdLst>
                <a:ahLst/>
                <a:cxnLst/>
                <a:rect l="textAreaLeft" t="textAreaTop" r="textAreaRight" b="textAreaBottom"/>
                <a:pathLst>
                  <a:path w="38835" h="15542">
                    <a:moveTo>
                      <a:pt x="799" y="0"/>
                    </a:moveTo>
                    <a:lnTo>
                      <a:pt x="799" y="0"/>
                    </a:lnTo>
                    <a:cubicBezTo>
                      <a:pt x="0" y="6961"/>
                      <a:pt x="635" y="13244"/>
                      <a:pt x="7598" y="14014"/>
                    </a:cubicBezTo>
                    <a:lnTo>
                      <a:pt x="14871" y="14334"/>
                    </a:lnTo>
                    <a:lnTo>
                      <a:pt x="37201" y="15542"/>
                    </a:lnTo>
                    <a:cubicBezTo>
                      <a:pt x="37301" y="15053"/>
                      <a:pt x="37418" y="14682"/>
                      <a:pt x="37515" y="14264"/>
                    </a:cubicBezTo>
                    <a:cubicBezTo>
                      <a:pt x="38834" y="8534"/>
                      <a:pt x="38053" y="5327"/>
                      <a:pt x="32230" y="4756"/>
                    </a:cubicBezTo>
                    <a:lnTo>
                      <a:pt x="799" y="0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1" name="Google Shape;1141;p34"/>
              <p:cNvSpPr/>
              <p:nvPr/>
            </p:nvSpPr>
            <p:spPr>
              <a:xfrm flipH="1">
                <a:off x="6822360" y="3718800"/>
                <a:ext cx="561960" cy="925560"/>
              </a:xfrm>
              <a:custGeom>
                <a:avLst/>
                <a:gdLst>
                  <a:gd name="textAreaLeft" fmla="*/ -360 w 561960"/>
                  <a:gd name="textAreaRight" fmla="*/ 561960 w 561960"/>
                  <a:gd name="textAreaTop" fmla="*/ 0 h 925560"/>
                  <a:gd name="textAreaBottom" fmla="*/ 925920 h 925560"/>
                </a:gdLst>
                <a:ahLst/>
                <a:cxnLst/>
                <a:rect l="textAreaLeft" t="textAreaTop" r="textAreaRight" b="textAreaBottom"/>
                <a:pathLst>
                  <a:path w="16721" h="27530">
                    <a:moveTo>
                      <a:pt x="5138" y="1"/>
                    </a:moveTo>
                    <a:lnTo>
                      <a:pt x="1" y="27379"/>
                    </a:lnTo>
                    <a:lnTo>
                      <a:pt x="9391" y="27529"/>
                    </a:lnTo>
                    <a:lnTo>
                      <a:pt x="16721" y="2697"/>
                    </a:lnTo>
                    <a:lnTo>
                      <a:pt x="5138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2" name="Google Shape;1142;p34"/>
              <p:cNvSpPr/>
              <p:nvPr/>
            </p:nvSpPr>
            <p:spPr>
              <a:xfrm flipH="1">
                <a:off x="6770520" y="3381840"/>
                <a:ext cx="647280" cy="546840"/>
              </a:xfrm>
              <a:custGeom>
                <a:avLst/>
                <a:gdLst>
                  <a:gd name="textAreaLeft" fmla="*/ 360 w 647280"/>
                  <a:gd name="textAreaRight" fmla="*/ 648000 w 647280"/>
                  <a:gd name="textAreaTop" fmla="*/ 0 h 546840"/>
                  <a:gd name="textAreaBottom" fmla="*/ 547200 h 546840"/>
                </a:gdLst>
                <a:ahLst/>
                <a:cxnLst/>
                <a:rect l="textAreaLeft" t="textAreaTop" r="textAreaRight" b="textAreaBottom"/>
                <a:pathLst>
                  <a:path w="19259" h="16266" fill="none">
                    <a:moveTo>
                      <a:pt x="16933" y="16265"/>
                    </a:moveTo>
                    <a:lnTo>
                      <a:pt x="17939" y="11696"/>
                    </a:lnTo>
                    <a:cubicBezTo>
                      <a:pt x="19258" y="5966"/>
                      <a:pt x="18477" y="2759"/>
                      <a:pt x="12654" y="2188"/>
                    </a:cubicBezTo>
                    <a:lnTo>
                      <a:pt x="0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3" name="Google Shape;1143;p34"/>
              <p:cNvSpPr/>
              <p:nvPr/>
            </p:nvSpPr>
            <p:spPr>
              <a:xfrm flipH="1">
                <a:off x="7160400" y="3759120"/>
                <a:ext cx="66240" cy="3528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35280"/>
                  <a:gd name="textAreaBottom" fmla="*/ 35640 h 35280"/>
                </a:gdLst>
                <a:ahLst/>
                <a:cxnLst/>
                <a:rect l="textAreaLeft" t="textAreaTop" r="textAreaRight" b="textAreaBottom"/>
                <a:pathLst>
                  <a:path w="1979" h="1055" fill="none">
                    <a:moveTo>
                      <a:pt x="0" y="1054"/>
                    </a:moveTo>
                    <a:lnTo>
                      <a:pt x="1979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7640" bIns="176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4" name="Google Shape;1144;p34"/>
              <p:cNvSpPr/>
              <p:nvPr/>
            </p:nvSpPr>
            <p:spPr>
              <a:xfrm flipH="1">
                <a:off x="7045920" y="4557960"/>
                <a:ext cx="324000" cy="360"/>
              </a:xfrm>
              <a:custGeom>
                <a:avLst/>
                <a:gdLst>
                  <a:gd name="textAreaLeft" fmla="*/ 360 w 324000"/>
                  <a:gd name="textAreaRight" fmla="*/ 324720 w 324000"/>
                  <a:gd name="textAreaTop" fmla="*/ 0 h 360"/>
                  <a:gd name="textAreaBottom" fmla="*/ 720 h 360"/>
                </a:gdLst>
                <a:ahLst/>
                <a:cxnLst/>
                <a:rect l="textAreaLeft" t="textAreaTop" r="textAreaRight" b="textAreaBottom"/>
                <a:pathLst>
                  <a:path w="9643" h="1" fill="none">
                    <a:moveTo>
                      <a:pt x="0" y="1"/>
                    </a:moveTo>
                    <a:lnTo>
                      <a:pt x="9642" y="1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" bIns="3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5" name="Google Shape;1145;p34"/>
              <p:cNvSpPr/>
              <p:nvPr/>
            </p:nvSpPr>
            <p:spPr>
              <a:xfrm flipH="1">
                <a:off x="7087320" y="3398760"/>
                <a:ext cx="794160" cy="1158840"/>
              </a:xfrm>
              <a:custGeom>
                <a:avLst/>
                <a:gdLst>
                  <a:gd name="textAreaLeft" fmla="*/ 360 w 794160"/>
                  <a:gd name="textAreaRight" fmla="*/ 794880 w 794160"/>
                  <a:gd name="textAreaTop" fmla="*/ 0 h 1158840"/>
                  <a:gd name="textAreaBottom" fmla="*/ 1159200 h 1158840"/>
                </a:gdLst>
                <a:ahLst/>
                <a:cxnLst/>
                <a:rect l="textAreaLeft" t="textAreaTop" r="textAreaRight" b="textAreaBottom"/>
                <a:pathLst>
                  <a:path w="23624" h="34466" fill="none">
                    <a:moveTo>
                      <a:pt x="18662" y="34466"/>
                    </a:moveTo>
                    <a:lnTo>
                      <a:pt x="22178" y="12894"/>
                    </a:lnTo>
                    <a:cubicBezTo>
                      <a:pt x="22178" y="12894"/>
                      <a:pt x="23623" y="7641"/>
                      <a:pt x="20494" y="7641"/>
                    </a:cubicBezTo>
                    <a:cubicBezTo>
                      <a:pt x="16783" y="7641"/>
                      <a:pt x="4081" y="6843"/>
                      <a:pt x="4081" y="6843"/>
                    </a:cubicBezTo>
                    <a:cubicBezTo>
                      <a:pt x="4081" y="6843"/>
                      <a:pt x="0" y="6456"/>
                      <a:pt x="929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6" name="Google Shape;1146;p34"/>
              <p:cNvSpPr/>
              <p:nvPr/>
            </p:nvSpPr>
            <p:spPr>
              <a:xfrm flipH="1">
                <a:off x="7641720" y="3425040"/>
                <a:ext cx="299880" cy="108000"/>
              </a:xfrm>
              <a:custGeom>
                <a:avLst/>
                <a:gdLst>
                  <a:gd name="textAreaLeft" fmla="*/ -360 w 299880"/>
                  <a:gd name="textAreaRight" fmla="*/ 299880 w 299880"/>
                  <a:gd name="textAreaTop" fmla="*/ 0 h 108000"/>
                  <a:gd name="textAreaBottom" fmla="*/ 108360 h 108000"/>
                </a:gdLst>
                <a:ahLst/>
                <a:cxnLst/>
                <a:rect l="textAreaLeft" t="textAreaTop" r="textAreaRight" b="textAreaBottom"/>
                <a:pathLst>
                  <a:path w="8927" h="3220" fill="none">
                    <a:moveTo>
                      <a:pt x="1" y="3219"/>
                    </a:moveTo>
                    <a:cubicBezTo>
                      <a:pt x="1" y="3219"/>
                      <a:pt x="3160" y="99"/>
                      <a:pt x="8926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54000" bIns="54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7" name="Google Shape;1147;p34"/>
              <p:cNvSpPr/>
              <p:nvPr/>
            </p:nvSpPr>
            <p:spPr>
              <a:xfrm flipH="1">
                <a:off x="6470280" y="2784960"/>
                <a:ext cx="1067760" cy="399960"/>
              </a:xfrm>
              <a:custGeom>
                <a:avLst/>
                <a:gdLst>
                  <a:gd name="textAreaLeft" fmla="*/ 360 w 1067760"/>
                  <a:gd name="textAreaRight" fmla="*/ 1068480 w 1067760"/>
                  <a:gd name="textAreaTop" fmla="*/ 0 h 399960"/>
                  <a:gd name="textAreaBottom" fmla="*/ 400320 h 399960"/>
                </a:gdLst>
                <a:ahLst/>
                <a:cxnLst/>
                <a:rect l="textAreaLeft" t="textAreaTop" r="textAreaRight" b="textAreaBottom"/>
                <a:pathLst>
                  <a:path w="31760" h="11903">
                    <a:moveTo>
                      <a:pt x="8156" y="0"/>
                    </a:moveTo>
                    <a:cubicBezTo>
                      <a:pt x="8156" y="0"/>
                      <a:pt x="180" y="805"/>
                      <a:pt x="180" y="805"/>
                    </a:cubicBezTo>
                    <a:cubicBezTo>
                      <a:pt x="94" y="808"/>
                      <a:pt x="31" y="1429"/>
                      <a:pt x="27" y="1554"/>
                    </a:cubicBezTo>
                    <a:cubicBezTo>
                      <a:pt x="1" y="2466"/>
                      <a:pt x="5" y="3381"/>
                      <a:pt x="35" y="4293"/>
                    </a:cubicBezTo>
                    <a:cubicBezTo>
                      <a:pt x="54" y="4868"/>
                      <a:pt x="83" y="5443"/>
                      <a:pt x="122" y="6017"/>
                    </a:cubicBezTo>
                    <a:cubicBezTo>
                      <a:pt x="182" y="6887"/>
                      <a:pt x="130" y="7639"/>
                      <a:pt x="795" y="8304"/>
                    </a:cubicBezTo>
                    <a:cubicBezTo>
                      <a:pt x="1606" y="9113"/>
                      <a:pt x="2730" y="9485"/>
                      <a:pt x="3787" y="9847"/>
                    </a:cubicBezTo>
                    <a:cubicBezTo>
                      <a:pt x="4969" y="10252"/>
                      <a:pt x="6178" y="10579"/>
                      <a:pt x="7400" y="10847"/>
                    </a:cubicBezTo>
                    <a:cubicBezTo>
                      <a:pt x="10421" y="11509"/>
                      <a:pt x="13518" y="11808"/>
                      <a:pt x="16611" y="11808"/>
                    </a:cubicBezTo>
                    <a:cubicBezTo>
                      <a:pt x="17496" y="11808"/>
                      <a:pt x="18381" y="11783"/>
                      <a:pt x="19263" y="11736"/>
                    </a:cubicBezTo>
                    <a:cubicBezTo>
                      <a:pt x="20629" y="11663"/>
                      <a:pt x="21991" y="11533"/>
                      <a:pt x="23346" y="11353"/>
                    </a:cubicBezTo>
                    <a:cubicBezTo>
                      <a:pt x="23789" y="11430"/>
                      <a:pt x="24162" y="11523"/>
                      <a:pt x="24439" y="11630"/>
                    </a:cubicBezTo>
                    <a:cubicBezTo>
                      <a:pt x="24604" y="11694"/>
                      <a:pt x="24860" y="11731"/>
                      <a:pt x="25158" y="11731"/>
                    </a:cubicBezTo>
                    <a:cubicBezTo>
                      <a:pt x="25735" y="11731"/>
                      <a:pt x="26469" y="11590"/>
                      <a:pt x="27006" y="11223"/>
                    </a:cubicBezTo>
                    <a:cubicBezTo>
                      <a:pt x="27006" y="11223"/>
                      <a:pt x="27149" y="11152"/>
                      <a:pt x="27443" y="11152"/>
                    </a:cubicBezTo>
                    <a:cubicBezTo>
                      <a:pt x="27578" y="11152"/>
                      <a:pt x="27746" y="11167"/>
                      <a:pt x="27947" y="11211"/>
                    </a:cubicBezTo>
                    <a:cubicBezTo>
                      <a:pt x="28444" y="11321"/>
                      <a:pt x="28941" y="11565"/>
                      <a:pt x="29456" y="11853"/>
                    </a:cubicBezTo>
                    <a:cubicBezTo>
                      <a:pt x="29500" y="11878"/>
                      <a:pt x="29544" y="11888"/>
                      <a:pt x="29587" y="11888"/>
                    </a:cubicBezTo>
                    <a:cubicBezTo>
                      <a:pt x="29766" y="11888"/>
                      <a:pt x="29921" y="11713"/>
                      <a:pt x="29921" y="11713"/>
                    </a:cubicBezTo>
                    <a:cubicBezTo>
                      <a:pt x="29921" y="11713"/>
                      <a:pt x="30209" y="11903"/>
                      <a:pt x="30467" y="11903"/>
                    </a:cubicBezTo>
                    <a:cubicBezTo>
                      <a:pt x="30609" y="11903"/>
                      <a:pt x="30743" y="11846"/>
                      <a:pt x="30814" y="11668"/>
                    </a:cubicBezTo>
                    <a:cubicBezTo>
                      <a:pt x="30814" y="11668"/>
                      <a:pt x="31021" y="11784"/>
                      <a:pt x="31239" y="11784"/>
                    </a:cubicBezTo>
                    <a:cubicBezTo>
                      <a:pt x="31395" y="11784"/>
                      <a:pt x="31557" y="11724"/>
                      <a:pt x="31653" y="11521"/>
                    </a:cubicBezTo>
                    <a:cubicBezTo>
                      <a:pt x="31759" y="11294"/>
                      <a:pt x="31471" y="10984"/>
                      <a:pt x="31339" y="10832"/>
                    </a:cubicBezTo>
                    <a:cubicBezTo>
                      <a:pt x="31036" y="10482"/>
                      <a:pt x="30673" y="10179"/>
                      <a:pt x="30309" y="9894"/>
                    </a:cubicBezTo>
                    <a:cubicBezTo>
                      <a:pt x="29662" y="9388"/>
                      <a:pt x="28983" y="8947"/>
                      <a:pt x="28235" y="8631"/>
                    </a:cubicBezTo>
                    <a:cubicBezTo>
                      <a:pt x="27991" y="8528"/>
                      <a:pt x="27738" y="8438"/>
                      <a:pt x="27478" y="8364"/>
                    </a:cubicBezTo>
                    <a:cubicBezTo>
                      <a:pt x="26708" y="8144"/>
                      <a:pt x="25455" y="8077"/>
                      <a:pt x="24673" y="7914"/>
                    </a:cubicBezTo>
                    <a:cubicBezTo>
                      <a:pt x="21319" y="7217"/>
                      <a:pt x="18581" y="6062"/>
                      <a:pt x="15340" y="4978"/>
                    </a:cubicBezTo>
                    <a:cubicBezTo>
                      <a:pt x="13149" y="4248"/>
                      <a:pt x="10958" y="3519"/>
                      <a:pt x="8767" y="2788"/>
                    </a:cubicBezTo>
                    <a:cubicBezTo>
                      <a:pt x="8763" y="2788"/>
                      <a:pt x="8760" y="2787"/>
                      <a:pt x="8756" y="2785"/>
                    </a:cubicBezTo>
                    <a:cubicBezTo>
                      <a:pt x="8554" y="2718"/>
                      <a:pt x="8403" y="2547"/>
                      <a:pt x="8359" y="2339"/>
                    </a:cubicBezTo>
                    <a:lnTo>
                      <a:pt x="8156" y="0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8" name="Google Shape;1148;p34"/>
              <p:cNvSpPr/>
              <p:nvPr/>
            </p:nvSpPr>
            <p:spPr>
              <a:xfrm flipH="1">
                <a:off x="65278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7" h="1612">
                    <a:moveTo>
                      <a:pt x="0" y="1"/>
                    </a:moveTo>
                    <a:lnTo>
                      <a:pt x="2046" y="1611"/>
                    </a:lnTo>
                    <a:cubicBezTo>
                      <a:pt x="2131" y="1475"/>
                      <a:pt x="2177" y="1356"/>
                      <a:pt x="2070" y="1219"/>
                    </a:cubicBezTo>
                    <a:cubicBezTo>
                      <a:pt x="1564" y="570"/>
                      <a:pt x="743" y="284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9" name="Google Shape;1149;p34"/>
              <p:cNvSpPr/>
              <p:nvPr/>
            </p:nvSpPr>
            <p:spPr>
              <a:xfrm flipH="1">
                <a:off x="65278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7" h="1612" fill="none">
                    <a:moveTo>
                      <a:pt x="0" y="1"/>
                    </a:moveTo>
                    <a:cubicBezTo>
                      <a:pt x="743" y="284"/>
                      <a:pt x="1564" y="570"/>
                      <a:pt x="2070" y="1219"/>
                    </a:cubicBezTo>
                    <a:cubicBezTo>
                      <a:pt x="2177" y="1356"/>
                      <a:pt x="2131" y="1475"/>
                      <a:pt x="2046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0" name="Google Shape;1150;p34"/>
              <p:cNvSpPr/>
              <p:nvPr/>
            </p:nvSpPr>
            <p:spPr>
              <a:xfrm flipH="1">
                <a:off x="64987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>
                    <a:moveTo>
                      <a:pt x="1" y="1"/>
                    </a:moveTo>
                    <a:lnTo>
                      <a:pt x="2307" y="2149"/>
                    </a:ln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1" name="Google Shape;1151;p34"/>
              <p:cNvSpPr/>
              <p:nvPr/>
            </p:nvSpPr>
            <p:spPr>
              <a:xfrm flipH="1">
                <a:off x="64987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 fill="none">
                    <a:moveTo>
                      <a:pt x="2307" y="2149"/>
                    </a:move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1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2" name="Google Shape;1152;p34"/>
              <p:cNvSpPr/>
              <p:nvPr/>
            </p:nvSpPr>
            <p:spPr>
              <a:xfrm flipH="1">
                <a:off x="7253640" y="2865600"/>
                <a:ext cx="74520" cy="33480"/>
              </a:xfrm>
              <a:custGeom>
                <a:avLst/>
                <a:gdLst>
                  <a:gd name="textAreaLeft" fmla="*/ -360 w 74520"/>
                  <a:gd name="textAreaRight" fmla="*/ 74520 w 74520"/>
                  <a:gd name="textAreaTop" fmla="*/ 0 h 33480"/>
                  <a:gd name="textAreaBottom" fmla="*/ 33840 h 33480"/>
                </a:gdLst>
                <a:ahLst/>
                <a:cxnLst/>
                <a:rect l="textAreaLeft" t="textAreaTop" r="textAreaRight" b="textAreaBottom"/>
                <a:pathLst>
                  <a:path w="2228" h="1011" fill="none">
                    <a:moveTo>
                      <a:pt x="2228" y="153"/>
                    </a:moveTo>
                    <a:cubicBezTo>
                      <a:pt x="2228" y="153"/>
                      <a:pt x="799" y="0"/>
                      <a:pt x="1" y="1010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6920" bIns="169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3" name="Google Shape;1153;p34"/>
              <p:cNvSpPr/>
              <p:nvPr/>
            </p:nvSpPr>
            <p:spPr>
              <a:xfrm flipH="1">
                <a:off x="7234560" y="2277720"/>
                <a:ext cx="248760" cy="525960"/>
              </a:xfrm>
              <a:custGeom>
                <a:avLst/>
                <a:gdLst>
                  <a:gd name="textAreaLeft" fmla="*/ -360 w 248760"/>
                  <a:gd name="textAreaRight" fmla="*/ 248760 w 248760"/>
                  <a:gd name="textAreaTop" fmla="*/ 0 h 525960"/>
                  <a:gd name="textAreaBottom" fmla="*/ 526320 h 525960"/>
                </a:gdLst>
                <a:ahLst/>
                <a:cxnLst/>
                <a:rect l="textAreaLeft" t="textAreaTop" r="textAreaRight" b="textAreaBottom"/>
                <a:pathLst>
                  <a:path w="7402" h="15650">
                    <a:moveTo>
                      <a:pt x="0" y="1"/>
                    </a:moveTo>
                    <a:lnTo>
                      <a:pt x="3193" y="15650"/>
                    </a:lnTo>
                    <a:lnTo>
                      <a:pt x="7402" y="15650"/>
                    </a:lnTo>
                    <a:cubicBezTo>
                      <a:pt x="7402" y="15650"/>
                      <a:pt x="6300" y="5083"/>
                      <a:pt x="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4" name="Google Shape;1154;p34"/>
              <p:cNvSpPr/>
              <p:nvPr/>
            </p:nvSpPr>
            <p:spPr>
              <a:xfrm flipH="1">
                <a:off x="7837200" y="2295000"/>
                <a:ext cx="384480" cy="522360"/>
              </a:xfrm>
              <a:custGeom>
                <a:avLst/>
                <a:gdLst>
                  <a:gd name="textAreaLeft" fmla="*/ 360 w 384480"/>
                  <a:gd name="textAreaRight" fmla="*/ 385200 w 384480"/>
                  <a:gd name="textAreaTop" fmla="*/ 0 h 522360"/>
                  <a:gd name="textAreaBottom" fmla="*/ 522720 h 522360"/>
                </a:gdLst>
                <a:ahLst/>
                <a:cxnLst/>
                <a:rect l="textAreaLeft" t="textAreaTop" r="textAreaRight" b="textAreaBottom"/>
                <a:pathLst>
                  <a:path w="11438" h="15536">
                    <a:moveTo>
                      <a:pt x="6837" y="0"/>
                    </a:moveTo>
                    <a:cubicBezTo>
                      <a:pt x="6469" y="0"/>
                      <a:pt x="6103" y="46"/>
                      <a:pt x="5749" y="140"/>
                    </a:cubicBezTo>
                    <a:lnTo>
                      <a:pt x="5750" y="140"/>
                    </a:lnTo>
                    <a:cubicBezTo>
                      <a:pt x="5067" y="321"/>
                      <a:pt x="4433" y="680"/>
                      <a:pt x="3940" y="1227"/>
                    </a:cubicBezTo>
                    <a:cubicBezTo>
                      <a:pt x="3098" y="2163"/>
                      <a:pt x="2532" y="3593"/>
                      <a:pt x="2281" y="4822"/>
                    </a:cubicBezTo>
                    <a:cubicBezTo>
                      <a:pt x="820" y="11995"/>
                      <a:pt x="1" y="15536"/>
                      <a:pt x="1" y="15536"/>
                    </a:cubicBezTo>
                    <a:lnTo>
                      <a:pt x="11438" y="15136"/>
                    </a:lnTo>
                    <a:cubicBezTo>
                      <a:pt x="11438" y="15136"/>
                      <a:pt x="11034" y="4527"/>
                      <a:pt x="11032" y="4503"/>
                    </a:cubicBezTo>
                    <a:cubicBezTo>
                      <a:pt x="10994" y="3493"/>
                      <a:pt x="10818" y="2515"/>
                      <a:pt x="10219" y="1670"/>
                    </a:cubicBezTo>
                    <a:cubicBezTo>
                      <a:pt x="9446" y="576"/>
                      <a:pt x="8136" y="0"/>
                      <a:pt x="68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5" name="Google Shape;1155;p34"/>
              <p:cNvSpPr/>
              <p:nvPr/>
            </p:nvSpPr>
            <p:spPr>
              <a:xfrm flipH="1">
                <a:off x="7265520" y="2230920"/>
                <a:ext cx="883080" cy="1167480"/>
              </a:xfrm>
              <a:custGeom>
                <a:avLst/>
                <a:gdLst>
                  <a:gd name="textAreaLeft" fmla="*/ -360 w 883080"/>
                  <a:gd name="textAreaRight" fmla="*/ 883080 w 883080"/>
                  <a:gd name="textAreaTop" fmla="*/ 0 h 1167480"/>
                  <a:gd name="textAreaBottom" fmla="*/ 1167840 h 1167480"/>
                </a:gdLst>
                <a:ahLst/>
                <a:cxnLst/>
                <a:rect l="textAreaLeft" t="textAreaTop" r="textAreaRight" b="textAreaBottom"/>
                <a:pathLst>
                  <a:path w="26267" h="34723">
                    <a:moveTo>
                      <a:pt x="12745" y="0"/>
                    </a:moveTo>
                    <a:cubicBezTo>
                      <a:pt x="10210" y="0"/>
                      <a:pt x="7094" y="465"/>
                      <a:pt x="3574" y="1931"/>
                    </a:cubicBezTo>
                    <a:cubicBezTo>
                      <a:pt x="6688" y="7724"/>
                      <a:pt x="1400" y="10665"/>
                      <a:pt x="1400" y="10665"/>
                    </a:cubicBezTo>
                    <a:lnTo>
                      <a:pt x="2011" y="29220"/>
                    </a:lnTo>
                    <a:cubicBezTo>
                      <a:pt x="2011" y="29220"/>
                      <a:pt x="1" y="31793"/>
                      <a:pt x="2451" y="33681"/>
                    </a:cubicBezTo>
                    <a:cubicBezTo>
                      <a:pt x="3385" y="34401"/>
                      <a:pt x="6717" y="34722"/>
                      <a:pt x="10524" y="34722"/>
                    </a:cubicBezTo>
                    <a:cubicBezTo>
                      <a:pt x="16272" y="34722"/>
                      <a:pt x="23103" y="33989"/>
                      <a:pt x="24392" y="32789"/>
                    </a:cubicBezTo>
                    <a:cubicBezTo>
                      <a:pt x="26267" y="31148"/>
                      <a:pt x="24064" y="27308"/>
                      <a:pt x="24064" y="27308"/>
                    </a:cubicBezTo>
                    <a:cubicBezTo>
                      <a:pt x="24064" y="27308"/>
                      <a:pt x="23405" y="12763"/>
                      <a:pt x="22295" y="7405"/>
                    </a:cubicBezTo>
                    <a:cubicBezTo>
                      <a:pt x="21184" y="2048"/>
                      <a:pt x="19782" y="1393"/>
                      <a:pt x="19782" y="1393"/>
                    </a:cubicBezTo>
                    <a:cubicBezTo>
                      <a:pt x="19782" y="1393"/>
                      <a:pt x="17133" y="0"/>
                      <a:pt x="1274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6" name="Google Shape;1156;p34"/>
              <p:cNvSpPr/>
              <p:nvPr/>
            </p:nvSpPr>
            <p:spPr>
              <a:xfrm flipH="1">
                <a:off x="7921800" y="3215520"/>
                <a:ext cx="136800" cy="7200"/>
              </a:xfrm>
              <a:custGeom>
                <a:avLst/>
                <a:gdLst>
                  <a:gd name="textAreaLeft" fmla="*/ 360 w 136800"/>
                  <a:gd name="textAreaRight" fmla="*/ 137520 w 136800"/>
                  <a:gd name="textAreaTop" fmla="*/ 0 h 7200"/>
                  <a:gd name="textAreaBottom" fmla="*/ 7560 h 7200"/>
                </a:gdLst>
                <a:ahLst/>
                <a:cxnLst/>
                <a:rect l="textAreaLeft" t="textAreaTop" r="textAreaRight" b="textAreaBottom"/>
                <a:pathLst>
                  <a:path w="4078" h="227" fill="none">
                    <a:moveTo>
                      <a:pt x="0" y="1"/>
                    </a:moveTo>
                    <a:cubicBezTo>
                      <a:pt x="0" y="1"/>
                      <a:pt x="1870" y="227"/>
                      <a:pt x="4077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" bIns="3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7" name="Google Shape;1157;p34"/>
              <p:cNvSpPr/>
              <p:nvPr/>
            </p:nvSpPr>
            <p:spPr>
              <a:xfrm flipH="1">
                <a:off x="7836480" y="2520360"/>
                <a:ext cx="28080" cy="283320"/>
              </a:xfrm>
              <a:custGeom>
                <a:avLst/>
                <a:gdLst>
                  <a:gd name="textAreaLeft" fmla="*/ 360 w 28080"/>
                  <a:gd name="textAreaRight" fmla="*/ 28800 w 28080"/>
                  <a:gd name="textAreaTop" fmla="*/ 0 h 283320"/>
                  <a:gd name="textAreaBottom" fmla="*/ 283680 h 283320"/>
                </a:gdLst>
                <a:ahLst/>
                <a:cxnLst/>
                <a:rect l="textAreaLeft" t="textAreaTop" r="textAreaRight" b="textAreaBottom"/>
                <a:pathLst>
                  <a:path w="847" h="8432" fill="none">
                    <a:moveTo>
                      <a:pt x="846" y="1"/>
                    </a:moveTo>
                    <a:lnTo>
                      <a:pt x="846" y="8432"/>
                    </a:lnTo>
                    <a:lnTo>
                      <a:pt x="0" y="8432"/>
                    </a:ln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8" name="Google Shape;1158;p34"/>
              <p:cNvSpPr/>
              <p:nvPr/>
            </p:nvSpPr>
            <p:spPr>
              <a:xfrm flipH="1">
                <a:off x="7077240" y="2804040"/>
                <a:ext cx="1067760" cy="380880"/>
              </a:xfrm>
              <a:custGeom>
                <a:avLst/>
                <a:gdLst>
                  <a:gd name="textAreaLeft" fmla="*/ 360 w 1067760"/>
                  <a:gd name="textAreaRight" fmla="*/ 1068480 w 1067760"/>
                  <a:gd name="textAreaTop" fmla="*/ 0 h 380880"/>
                  <a:gd name="textAreaBottom" fmla="*/ 381240 h 380880"/>
                </a:gdLst>
                <a:ahLst/>
                <a:cxnLst/>
                <a:rect l="textAreaLeft" t="textAreaTop" r="textAreaRight" b="textAreaBottom"/>
                <a:pathLst>
                  <a:path w="31760" h="11336">
                    <a:moveTo>
                      <a:pt x="8336" y="1"/>
                    </a:moveTo>
                    <a:cubicBezTo>
                      <a:pt x="8336" y="1"/>
                      <a:pt x="182" y="240"/>
                      <a:pt x="180" y="240"/>
                    </a:cubicBezTo>
                    <a:cubicBezTo>
                      <a:pt x="94" y="242"/>
                      <a:pt x="31" y="862"/>
                      <a:pt x="27" y="987"/>
                    </a:cubicBezTo>
                    <a:cubicBezTo>
                      <a:pt x="1" y="1901"/>
                      <a:pt x="5" y="2814"/>
                      <a:pt x="35" y="3726"/>
                    </a:cubicBezTo>
                    <a:cubicBezTo>
                      <a:pt x="54" y="4302"/>
                      <a:pt x="83" y="4876"/>
                      <a:pt x="122" y="5450"/>
                    </a:cubicBezTo>
                    <a:cubicBezTo>
                      <a:pt x="182" y="6320"/>
                      <a:pt x="130" y="7072"/>
                      <a:pt x="795" y="7737"/>
                    </a:cubicBezTo>
                    <a:cubicBezTo>
                      <a:pt x="1606" y="8546"/>
                      <a:pt x="2730" y="8918"/>
                      <a:pt x="3787" y="9280"/>
                    </a:cubicBezTo>
                    <a:cubicBezTo>
                      <a:pt x="4969" y="9685"/>
                      <a:pt x="6178" y="10012"/>
                      <a:pt x="7400" y="10280"/>
                    </a:cubicBezTo>
                    <a:cubicBezTo>
                      <a:pt x="10419" y="10943"/>
                      <a:pt x="13514" y="11241"/>
                      <a:pt x="16606" y="11241"/>
                    </a:cubicBezTo>
                    <a:cubicBezTo>
                      <a:pt x="17493" y="11241"/>
                      <a:pt x="18379" y="11216"/>
                      <a:pt x="19263" y="11169"/>
                    </a:cubicBezTo>
                    <a:cubicBezTo>
                      <a:pt x="20629" y="11096"/>
                      <a:pt x="21991" y="10967"/>
                      <a:pt x="23346" y="10786"/>
                    </a:cubicBezTo>
                    <a:cubicBezTo>
                      <a:pt x="23789" y="10863"/>
                      <a:pt x="24162" y="10958"/>
                      <a:pt x="24439" y="11063"/>
                    </a:cubicBezTo>
                    <a:cubicBezTo>
                      <a:pt x="24604" y="11127"/>
                      <a:pt x="24860" y="11164"/>
                      <a:pt x="25158" y="11164"/>
                    </a:cubicBezTo>
                    <a:cubicBezTo>
                      <a:pt x="25735" y="11164"/>
                      <a:pt x="26470" y="11023"/>
                      <a:pt x="27006" y="10657"/>
                    </a:cubicBezTo>
                    <a:cubicBezTo>
                      <a:pt x="27006" y="10657"/>
                      <a:pt x="27149" y="10585"/>
                      <a:pt x="27445" y="10585"/>
                    </a:cubicBezTo>
                    <a:cubicBezTo>
                      <a:pt x="27581" y="10585"/>
                      <a:pt x="27748" y="10600"/>
                      <a:pt x="27948" y="10644"/>
                    </a:cubicBezTo>
                    <a:cubicBezTo>
                      <a:pt x="28444" y="10754"/>
                      <a:pt x="28942" y="10998"/>
                      <a:pt x="29456" y="11286"/>
                    </a:cubicBezTo>
                    <a:cubicBezTo>
                      <a:pt x="29500" y="11311"/>
                      <a:pt x="29545" y="11321"/>
                      <a:pt x="29588" y="11321"/>
                    </a:cubicBezTo>
                    <a:cubicBezTo>
                      <a:pt x="29767" y="11321"/>
                      <a:pt x="29921" y="11146"/>
                      <a:pt x="29921" y="11146"/>
                    </a:cubicBezTo>
                    <a:cubicBezTo>
                      <a:pt x="29921" y="11146"/>
                      <a:pt x="30209" y="11336"/>
                      <a:pt x="30467" y="11336"/>
                    </a:cubicBezTo>
                    <a:cubicBezTo>
                      <a:pt x="30609" y="11336"/>
                      <a:pt x="30743" y="11279"/>
                      <a:pt x="30814" y="11101"/>
                    </a:cubicBezTo>
                    <a:cubicBezTo>
                      <a:pt x="30814" y="11101"/>
                      <a:pt x="31022" y="11217"/>
                      <a:pt x="31240" y="11217"/>
                    </a:cubicBezTo>
                    <a:cubicBezTo>
                      <a:pt x="31396" y="11217"/>
                      <a:pt x="31557" y="11158"/>
                      <a:pt x="31653" y="10955"/>
                    </a:cubicBezTo>
                    <a:cubicBezTo>
                      <a:pt x="31759" y="10728"/>
                      <a:pt x="31471" y="10417"/>
                      <a:pt x="31339" y="10265"/>
                    </a:cubicBezTo>
                    <a:cubicBezTo>
                      <a:pt x="31036" y="9915"/>
                      <a:pt x="30675" y="9613"/>
                      <a:pt x="30309" y="9327"/>
                    </a:cubicBezTo>
                    <a:cubicBezTo>
                      <a:pt x="29662" y="8821"/>
                      <a:pt x="28983" y="8380"/>
                      <a:pt x="28235" y="8065"/>
                    </a:cubicBezTo>
                    <a:lnTo>
                      <a:pt x="28235" y="8064"/>
                    </a:lnTo>
                    <a:cubicBezTo>
                      <a:pt x="27991" y="7961"/>
                      <a:pt x="27738" y="7871"/>
                      <a:pt x="27478" y="7797"/>
                    </a:cubicBezTo>
                    <a:cubicBezTo>
                      <a:pt x="26708" y="7577"/>
                      <a:pt x="25455" y="7510"/>
                      <a:pt x="24673" y="7347"/>
                    </a:cubicBezTo>
                    <a:cubicBezTo>
                      <a:pt x="21319" y="6650"/>
                      <a:pt x="18581" y="6134"/>
                      <a:pt x="15340" y="5050"/>
                    </a:cubicBezTo>
                    <a:cubicBezTo>
                      <a:pt x="13149" y="4320"/>
                      <a:pt x="10958" y="3590"/>
                      <a:pt x="8767" y="2860"/>
                    </a:cubicBezTo>
                    <a:lnTo>
                      <a:pt x="8756" y="2856"/>
                    </a:lnTo>
                    <a:cubicBezTo>
                      <a:pt x="8554" y="2790"/>
                      <a:pt x="8403" y="2620"/>
                      <a:pt x="8359" y="2411"/>
                    </a:cubicBezTo>
                    <a:lnTo>
                      <a:pt x="8336" y="1"/>
                    </a:lnTo>
                    <a:close/>
                  </a:path>
                </a:pathLst>
              </a:custGeom>
              <a:solidFill>
                <a:schemeClr val="lt1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9" name="Google Shape;1159;p34"/>
              <p:cNvSpPr/>
              <p:nvPr/>
            </p:nvSpPr>
            <p:spPr>
              <a:xfrm flipH="1">
                <a:off x="71344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8" h="1612">
                    <a:moveTo>
                      <a:pt x="1" y="1"/>
                    </a:moveTo>
                    <a:lnTo>
                      <a:pt x="2046" y="1611"/>
                    </a:lnTo>
                    <a:cubicBezTo>
                      <a:pt x="2132" y="1475"/>
                      <a:pt x="2178" y="1356"/>
                      <a:pt x="2071" y="1219"/>
                    </a:cubicBezTo>
                    <a:cubicBezTo>
                      <a:pt x="1565" y="570"/>
                      <a:pt x="744" y="284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0" name="Google Shape;1160;p34"/>
              <p:cNvSpPr/>
              <p:nvPr/>
            </p:nvSpPr>
            <p:spPr>
              <a:xfrm flipH="1">
                <a:off x="7134480" y="3124800"/>
                <a:ext cx="72720" cy="54000"/>
              </a:xfrm>
              <a:custGeom>
                <a:avLst/>
                <a:gdLst>
                  <a:gd name="textAreaLeft" fmla="*/ 360 w 72720"/>
                  <a:gd name="textAreaRight" fmla="*/ 73440 w 72720"/>
                  <a:gd name="textAreaTop" fmla="*/ 0 h 54000"/>
                  <a:gd name="textAreaBottom" fmla="*/ 54360 h 54000"/>
                </a:gdLst>
                <a:ahLst/>
                <a:cxnLst/>
                <a:rect l="textAreaLeft" t="textAreaTop" r="textAreaRight" b="textAreaBottom"/>
                <a:pathLst>
                  <a:path w="2178" h="1612" fill="none">
                    <a:moveTo>
                      <a:pt x="1" y="1"/>
                    </a:moveTo>
                    <a:cubicBezTo>
                      <a:pt x="744" y="284"/>
                      <a:pt x="1565" y="570"/>
                      <a:pt x="2071" y="1219"/>
                    </a:cubicBezTo>
                    <a:cubicBezTo>
                      <a:pt x="2178" y="1356"/>
                      <a:pt x="2132" y="1475"/>
                      <a:pt x="2046" y="161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000" bIns="27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1" name="Google Shape;1161;p34"/>
              <p:cNvSpPr/>
              <p:nvPr/>
            </p:nvSpPr>
            <p:spPr>
              <a:xfrm flipH="1">
                <a:off x="71053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>
                    <a:moveTo>
                      <a:pt x="0" y="1"/>
                    </a:moveTo>
                    <a:lnTo>
                      <a:pt x="2307" y="2149"/>
                    </a:ln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2" name="Google Shape;1162;p34"/>
              <p:cNvSpPr/>
              <p:nvPr/>
            </p:nvSpPr>
            <p:spPr>
              <a:xfrm flipH="1">
                <a:off x="7105320" y="3105000"/>
                <a:ext cx="80640" cy="72000"/>
              </a:xfrm>
              <a:custGeom>
                <a:avLst/>
                <a:gdLst>
                  <a:gd name="textAreaLeft" fmla="*/ 360 w 80640"/>
                  <a:gd name="textAreaRight" fmla="*/ 81360 w 80640"/>
                  <a:gd name="textAreaTop" fmla="*/ 0 h 72000"/>
                  <a:gd name="textAreaBottom" fmla="*/ 72360 h 72000"/>
                </a:gdLst>
                <a:ahLst/>
                <a:cxnLst/>
                <a:rect l="textAreaLeft" t="textAreaTop" r="textAreaRight" b="textAreaBottom"/>
                <a:pathLst>
                  <a:path w="2411" h="2150" fill="none">
                    <a:moveTo>
                      <a:pt x="2307" y="2149"/>
                    </a:moveTo>
                    <a:cubicBezTo>
                      <a:pt x="2307" y="2149"/>
                      <a:pt x="2411" y="1841"/>
                      <a:pt x="2200" y="1573"/>
                    </a:cubicBezTo>
                    <a:cubicBezTo>
                      <a:pt x="1425" y="584"/>
                      <a:pt x="0" y="1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000" bIns="36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3" name="Google Shape;1163;p34"/>
              <p:cNvSpPr/>
              <p:nvPr/>
            </p:nvSpPr>
            <p:spPr>
              <a:xfrm flipH="1">
                <a:off x="7864920" y="2804040"/>
                <a:ext cx="279360" cy="39600"/>
              </a:xfrm>
              <a:custGeom>
                <a:avLst/>
                <a:gdLst>
                  <a:gd name="textAreaLeft" fmla="*/ 360 w 279360"/>
                  <a:gd name="textAreaRight" fmla="*/ 280080 w 279360"/>
                  <a:gd name="textAreaTop" fmla="*/ 0 h 39600"/>
                  <a:gd name="textAreaBottom" fmla="*/ 39960 h 39600"/>
                </a:gdLst>
                <a:ahLst/>
                <a:cxnLst/>
                <a:rect l="textAreaLeft" t="textAreaTop" r="textAreaRight" b="textAreaBottom"/>
                <a:pathLst>
                  <a:path w="8314" h="1185">
                    <a:moveTo>
                      <a:pt x="8313" y="1"/>
                    </a:moveTo>
                    <a:lnTo>
                      <a:pt x="27" y="320"/>
                    </a:lnTo>
                    <a:lnTo>
                      <a:pt x="0" y="1185"/>
                    </a:lnTo>
                    <a:lnTo>
                      <a:pt x="0" y="1185"/>
                    </a:lnTo>
                    <a:lnTo>
                      <a:pt x="8313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9800" bIns="198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4" name="Google Shape;1164;p34"/>
              <p:cNvSpPr/>
              <p:nvPr/>
            </p:nvSpPr>
            <p:spPr>
              <a:xfrm flipH="1">
                <a:off x="7860960" y="2890080"/>
                <a:ext cx="93600" cy="1908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19080"/>
                  <a:gd name="textAreaBottom" fmla="*/ 19440 h 19080"/>
                </a:gdLst>
                <a:ahLst/>
                <a:cxnLst/>
                <a:rect l="textAreaLeft" t="textAreaTop" r="textAreaRight" b="textAreaBottom"/>
                <a:pathLst>
                  <a:path w="2790" h="575" fill="none">
                    <a:moveTo>
                      <a:pt x="2790" y="1"/>
                    </a:moveTo>
                    <a:cubicBezTo>
                      <a:pt x="2790" y="1"/>
                      <a:pt x="866" y="30"/>
                      <a:pt x="0" y="575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720" bIns="97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5" name="Google Shape;1165;p34"/>
              <p:cNvSpPr/>
              <p:nvPr/>
            </p:nvSpPr>
            <p:spPr>
              <a:xfrm flipH="1">
                <a:off x="7361640" y="2392200"/>
                <a:ext cx="97920" cy="411480"/>
              </a:xfrm>
              <a:custGeom>
                <a:avLst/>
                <a:gdLst>
                  <a:gd name="textAreaLeft" fmla="*/ 360 w 97920"/>
                  <a:gd name="textAreaRight" fmla="*/ 98640 w 97920"/>
                  <a:gd name="textAreaTop" fmla="*/ 0 h 411480"/>
                  <a:gd name="textAreaBottom" fmla="*/ 411840 h 411480"/>
                </a:gdLst>
                <a:ahLst/>
                <a:cxnLst/>
                <a:rect l="textAreaLeft" t="textAreaTop" r="textAreaRight" b="textAreaBottom"/>
                <a:pathLst>
                  <a:path w="2925" h="12243" fill="none">
                    <a:moveTo>
                      <a:pt x="2925" y="12243"/>
                    </a:moveTo>
                    <a:cubicBezTo>
                      <a:pt x="2925" y="12243"/>
                      <a:pt x="2226" y="3394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6" name="Google Shape;1166;p34"/>
              <p:cNvSpPr/>
              <p:nvPr/>
            </p:nvSpPr>
            <p:spPr>
              <a:xfrm flipH="1">
                <a:off x="7609680" y="2231280"/>
                <a:ext cx="141120" cy="66240"/>
              </a:xfrm>
              <a:custGeom>
                <a:avLst/>
                <a:gdLst>
                  <a:gd name="textAreaLeft" fmla="*/ 360 w 141120"/>
                  <a:gd name="textAreaRight" fmla="*/ 141840 w 1411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4208" h="1980" fill="none">
                    <a:moveTo>
                      <a:pt x="4207" y="256"/>
                    </a:moveTo>
                    <a:cubicBezTo>
                      <a:pt x="4055" y="1326"/>
                      <a:pt x="3935" y="1980"/>
                      <a:pt x="2768" y="1980"/>
                    </a:cubicBezTo>
                    <a:lnTo>
                      <a:pt x="2370" y="1980"/>
                    </a:lnTo>
                    <a:cubicBezTo>
                      <a:pt x="1203" y="1980"/>
                      <a:pt x="0" y="1168"/>
                      <a:pt x="0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7" name="Google Shape;1167;p34"/>
              <p:cNvSpPr/>
              <p:nvPr/>
            </p:nvSpPr>
            <p:spPr>
              <a:xfrm flipH="1">
                <a:off x="7717680" y="1930680"/>
                <a:ext cx="164160" cy="195840"/>
              </a:xfrm>
              <a:custGeom>
                <a:avLst/>
                <a:gdLst>
                  <a:gd name="textAreaLeft" fmla="*/ 360 w 164160"/>
                  <a:gd name="textAreaRight" fmla="*/ 164880 w 164160"/>
                  <a:gd name="textAreaTop" fmla="*/ 0 h 195840"/>
                  <a:gd name="textAreaBottom" fmla="*/ 196200 h 195840"/>
                </a:gdLst>
                <a:ahLst/>
                <a:cxnLst/>
                <a:rect l="textAreaLeft" t="textAreaTop" r="textAreaRight" b="textAreaBottom"/>
                <a:pathLst>
                  <a:path w="4889" h="5829">
                    <a:moveTo>
                      <a:pt x="3762" y="1"/>
                    </a:moveTo>
                    <a:cubicBezTo>
                      <a:pt x="3762" y="1"/>
                      <a:pt x="0" y="3556"/>
                      <a:pt x="4490" y="5829"/>
                    </a:cubicBezTo>
                    <a:lnTo>
                      <a:pt x="4889" y="2693"/>
                    </a:lnTo>
                    <a:lnTo>
                      <a:pt x="4797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8" name="Google Shape;1168;p34"/>
              <p:cNvSpPr/>
              <p:nvPr/>
            </p:nvSpPr>
            <p:spPr>
              <a:xfrm flipH="1">
                <a:off x="7489800" y="1906920"/>
                <a:ext cx="276480" cy="370080"/>
              </a:xfrm>
              <a:custGeom>
                <a:avLst/>
                <a:gdLst>
                  <a:gd name="textAreaLeft" fmla="*/ 360 w 276480"/>
                  <a:gd name="textAreaRight" fmla="*/ 277200 w 276480"/>
                  <a:gd name="textAreaTop" fmla="*/ 0 h 370080"/>
                  <a:gd name="textAreaBottom" fmla="*/ 370440 h 370080"/>
                </a:gdLst>
                <a:ahLst/>
                <a:cxnLst/>
                <a:rect l="textAreaLeft" t="textAreaTop" r="textAreaRight" b="textAreaBottom"/>
                <a:pathLst>
                  <a:path w="8234" h="11016">
                    <a:moveTo>
                      <a:pt x="7456" y="1"/>
                    </a:moveTo>
                    <a:lnTo>
                      <a:pt x="1317" y="253"/>
                    </a:lnTo>
                    <a:lnTo>
                      <a:pt x="1464" y="3347"/>
                    </a:lnTo>
                    <a:cubicBezTo>
                      <a:pt x="1311" y="3099"/>
                      <a:pt x="1030" y="2777"/>
                      <a:pt x="605" y="2777"/>
                    </a:cubicBezTo>
                    <a:cubicBezTo>
                      <a:pt x="558" y="2777"/>
                      <a:pt x="510" y="2780"/>
                      <a:pt x="460" y="2789"/>
                    </a:cubicBezTo>
                    <a:cubicBezTo>
                      <a:pt x="62" y="2855"/>
                      <a:pt x="0" y="3227"/>
                      <a:pt x="36" y="3581"/>
                    </a:cubicBezTo>
                    <a:cubicBezTo>
                      <a:pt x="77" y="3974"/>
                      <a:pt x="239" y="4345"/>
                      <a:pt x="484" y="4654"/>
                    </a:cubicBezTo>
                    <a:cubicBezTo>
                      <a:pt x="633" y="4842"/>
                      <a:pt x="832" y="5069"/>
                      <a:pt x="1059" y="5266"/>
                    </a:cubicBezTo>
                    <a:lnTo>
                      <a:pt x="1059" y="9510"/>
                    </a:lnTo>
                    <a:cubicBezTo>
                      <a:pt x="1059" y="10342"/>
                      <a:pt x="1920" y="11015"/>
                      <a:pt x="2752" y="11015"/>
                    </a:cubicBezTo>
                    <a:lnTo>
                      <a:pt x="3036" y="11015"/>
                    </a:lnTo>
                    <a:cubicBezTo>
                      <a:pt x="3868" y="11015"/>
                      <a:pt x="4070" y="10342"/>
                      <a:pt x="4070" y="9510"/>
                    </a:cubicBezTo>
                    <a:lnTo>
                      <a:pt x="4070" y="8884"/>
                    </a:lnTo>
                    <a:cubicBezTo>
                      <a:pt x="4250" y="8953"/>
                      <a:pt x="4361" y="8982"/>
                      <a:pt x="4361" y="8982"/>
                    </a:cubicBezTo>
                    <a:cubicBezTo>
                      <a:pt x="4361" y="8982"/>
                      <a:pt x="4948" y="9158"/>
                      <a:pt x="5657" y="9158"/>
                    </a:cubicBezTo>
                    <a:cubicBezTo>
                      <a:pt x="6789" y="9158"/>
                      <a:pt x="8234" y="8711"/>
                      <a:pt x="8110" y="6391"/>
                    </a:cubicBezTo>
                    <a:cubicBezTo>
                      <a:pt x="7909" y="2617"/>
                      <a:pt x="7456" y="1"/>
                      <a:pt x="74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9" name="Google Shape;1169;p34"/>
              <p:cNvSpPr/>
              <p:nvPr/>
            </p:nvSpPr>
            <p:spPr>
              <a:xfrm flipH="1">
                <a:off x="7725960" y="2013840"/>
                <a:ext cx="23760" cy="4572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45720"/>
                  <a:gd name="textAreaBottom" fmla="*/ 46080 h 45720"/>
                </a:gdLst>
                <a:ahLst/>
                <a:cxnLst/>
                <a:rect l="textAreaLeft" t="textAreaTop" r="textAreaRight" b="textAreaBottom"/>
                <a:pathLst>
                  <a:path w="721" h="1374">
                    <a:moveTo>
                      <a:pt x="0" y="1"/>
                    </a:moveTo>
                    <a:lnTo>
                      <a:pt x="695" y="1373"/>
                    </a:lnTo>
                    <a:cubicBezTo>
                      <a:pt x="720" y="179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0" name="Google Shape;1170;p34"/>
              <p:cNvSpPr/>
              <p:nvPr/>
            </p:nvSpPr>
            <p:spPr>
              <a:xfrm flipH="1">
                <a:off x="7725960" y="2013840"/>
                <a:ext cx="23760" cy="4572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45720"/>
                  <a:gd name="textAreaBottom" fmla="*/ 46080 h 45720"/>
                </a:gdLst>
                <a:ahLst/>
                <a:cxnLst/>
                <a:rect l="textAreaLeft" t="textAreaTop" r="textAreaRight" b="textAreaBottom"/>
                <a:pathLst>
                  <a:path w="721" h="1374" fill="none">
                    <a:moveTo>
                      <a:pt x="0" y="1"/>
                    </a:moveTo>
                    <a:cubicBezTo>
                      <a:pt x="0" y="1"/>
                      <a:pt x="720" y="179"/>
                      <a:pt x="695" y="1373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1" name="Google Shape;1171;p34"/>
              <p:cNvSpPr/>
              <p:nvPr/>
            </p:nvSpPr>
            <p:spPr>
              <a:xfrm flipH="1">
                <a:off x="7732800" y="2027880"/>
                <a:ext cx="16200" cy="27000"/>
              </a:xfrm>
              <a:custGeom>
                <a:avLst/>
                <a:gdLst>
                  <a:gd name="textAreaLeft" fmla="*/ -360 w 16200"/>
                  <a:gd name="textAreaRight" fmla="*/ 16200 w 16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494" h="818">
                    <a:moveTo>
                      <a:pt x="493" y="1"/>
                    </a:moveTo>
                    <a:cubicBezTo>
                      <a:pt x="493" y="1"/>
                      <a:pt x="0" y="168"/>
                      <a:pt x="348" y="818"/>
                    </a:cubicBezTo>
                    <a:lnTo>
                      <a:pt x="493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2" name="Google Shape;1172;p34"/>
              <p:cNvSpPr/>
              <p:nvPr/>
            </p:nvSpPr>
            <p:spPr>
              <a:xfrm flipH="1">
                <a:off x="7732800" y="2027880"/>
                <a:ext cx="16200" cy="27000"/>
              </a:xfrm>
              <a:custGeom>
                <a:avLst/>
                <a:gdLst>
                  <a:gd name="textAreaLeft" fmla="*/ -360 w 16200"/>
                  <a:gd name="textAreaRight" fmla="*/ 16200 w 16200"/>
                  <a:gd name="textAreaTop" fmla="*/ 0 h 27000"/>
                  <a:gd name="textAreaBottom" fmla="*/ 27360 h 27000"/>
                </a:gdLst>
                <a:ahLst/>
                <a:cxnLst/>
                <a:rect l="textAreaLeft" t="textAreaTop" r="textAreaRight" b="textAreaBottom"/>
                <a:pathLst>
                  <a:path w="494" h="818" fill="none">
                    <a:moveTo>
                      <a:pt x="493" y="1"/>
                    </a:moveTo>
                    <a:cubicBezTo>
                      <a:pt x="493" y="1"/>
                      <a:pt x="0" y="168"/>
                      <a:pt x="348" y="818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3680" bIns="136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3" name="Google Shape;1173;p34"/>
              <p:cNvSpPr/>
              <p:nvPr/>
            </p:nvSpPr>
            <p:spPr>
              <a:xfrm flipH="1">
                <a:off x="7585920" y="2009880"/>
                <a:ext cx="13320" cy="21960"/>
              </a:xfrm>
              <a:custGeom>
                <a:avLst/>
                <a:gdLst>
                  <a:gd name="textAreaLeft" fmla="*/ -360 w 13320"/>
                  <a:gd name="textAreaRight" fmla="*/ 13320 w 13320"/>
                  <a:gd name="textAreaTop" fmla="*/ 0 h 21960"/>
                  <a:gd name="textAreaBottom" fmla="*/ 22320 h 21960"/>
                </a:gdLst>
                <a:ahLst/>
                <a:cxnLst/>
                <a:rect l="textAreaLeft" t="textAreaTop" r="textAreaRight" b="textAreaBottom"/>
                <a:pathLst>
                  <a:path w="409" h="663">
                    <a:moveTo>
                      <a:pt x="205" y="1"/>
                    </a:moveTo>
                    <a:cubicBezTo>
                      <a:pt x="92" y="1"/>
                      <a:pt x="1" y="148"/>
                      <a:pt x="1" y="332"/>
                    </a:cubicBezTo>
                    <a:cubicBezTo>
                      <a:pt x="1" y="515"/>
                      <a:pt x="92" y="663"/>
                      <a:pt x="205" y="663"/>
                    </a:cubicBezTo>
                    <a:cubicBezTo>
                      <a:pt x="317" y="663"/>
                      <a:pt x="409" y="515"/>
                      <a:pt x="409" y="332"/>
                    </a:cubicBezTo>
                    <a:cubicBezTo>
                      <a:pt x="409" y="148"/>
                      <a:pt x="317" y="1"/>
                      <a:pt x="2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160" bIns="11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4" name="Google Shape;1174;p34"/>
              <p:cNvSpPr/>
              <p:nvPr/>
            </p:nvSpPr>
            <p:spPr>
              <a:xfrm flipH="1">
                <a:off x="7515360" y="2009880"/>
                <a:ext cx="13320" cy="21960"/>
              </a:xfrm>
              <a:custGeom>
                <a:avLst/>
                <a:gdLst>
                  <a:gd name="textAreaLeft" fmla="*/ -360 w 13320"/>
                  <a:gd name="textAreaRight" fmla="*/ 13320 w 13320"/>
                  <a:gd name="textAreaTop" fmla="*/ 0 h 21960"/>
                  <a:gd name="textAreaBottom" fmla="*/ 22320 h 21960"/>
                </a:gdLst>
                <a:ahLst/>
                <a:cxnLst/>
                <a:rect l="textAreaLeft" t="textAreaTop" r="textAreaRight" b="textAreaBottom"/>
                <a:pathLst>
                  <a:path w="408" h="663">
                    <a:moveTo>
                      <a:pt x="203" y="1"/>
                    </a:moveTo>
                    <a:cubicBezTo>
                      <a:pt x="92" y="1"/>
                      <a:pt x="0" y="148"/>
                      <a:pt x="0" y="332"/>
                    </a:cubicBezTo>
                    <a:cubicBezTo>
                      <a:pt x="0" y="515"/>
                      <a:pt x="92" y="663"/>
                      <a:pt x="203" y="663"/>
                    </a:cubicBezTo>
                    <a:cubicBezTo>
                      <a:pt x="316" y="663"/>
                      <a:pt x="408" y="515"/>
                      <a:pt x="408" y="332"/>
                    </a:cubicBezTo>
                    <a:cubicBezTo>
                      <a:pt x="408" y="148"/>
                      <a:pt x="316" y="1"/>
                      <a:pt x="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160" bIns="111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5" name="Google Shape;1175;p34"/>
              <p:cNvSpPr/>
              <p:nvPr/>
            </p:nvSpPr>
            <p:spPr>
              <a:xfrm flipH="1">
                <a:off x="7524720" y="2032200"/>
                <a:ext cx="32040" cy="52200"/>
              </a:xfrm>
              <a:custGeom>
                <a:avLst/>
                <a:gdLst>
                  <a:gd name="textAreaLeft" fmla="*/ -360 w 32040"/>
                  <a:gd name="textAreaRight" fmla="*/ 32040 w 320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961" h="1561" fill="none">
                    <a:moveTo>
                      <a:pt x="1" y="1216"/>
                    </a:moveTo>
                    <a:cubicBezTo>
                      <a:pt x="1" y="1216"/>
                      <a:pt x="960" y="1561"/>
                      <a:pt x="659" y="806"/>
                    </a:cubicBezTo>
                    <a:cubicBezTo>
                      <a:pt x="413" y="193"/>
                      <a:pt x="306" y="1"/>
                      <a:pt x="306" y="1"/>
                    </a:cubicBezTo>
                  </a:path>
                </a:pathLst>
              </a:custGeom>
              <a:noFill/>
              <a:ln w="4150">
                <a:solidFill>
                  <a:srgbClr val="000000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6" name="Google Shape;1176;p34"/>
              <p:cNvSpPr/>
              <p:nvPr/>
            </p:nvSpPr>
            <p:spPr>
              <a:xfrm flipH="1">
                <a:off x="7579440" y="1995120"/>
                <a:ext cx="33840" cy="7920"/>
              </a:xfrm>
              <a:custGeom>
                <a:avLst/>
                <a:gdLst>
                  <a:gd name="textAreaLeft" fmla="*/ 360 w 33840"/>
                  <a:gd name="textAreaRight" fmla="*/ 34560 w 33840"/>
                  <a:gd name="textAreaTop" fmla="*/ 0 h 7920"/>
                  <a:gd name="textAreaBottom" fmla="*/ 8280 h 7920"/>
                </a:gdLst>
                <a:ahLst/>
                <a:cxnLst/>
                <a:rect l="textAreaLeft" t="textAreaTop" r="textAreaRight" b="textAreaBottom"/>
                <a:pathLst>
                  <a:path w="1012" h="250">
                    <a:moveTo>
                      <a:pt x="649" y="1"/>
                    </a:moveTo>
                    <a:cubicBezTo>
                      <a:pt x="414" y="1"/>
                      <a:pt x="169" y="77"/>
                      <a:pt x="0" y="233"/>
                    </a:cubicBezTo>
                    <a:lnTo>
                      <a:pt x="3" y="249"/>
                    </a:lnTo>
                    <a:lnTo>
                      <a:pt x="130" y="233"/>
                    </a:lnTo>
                    <a:cubicBezTo>
                      <a:pt x="339" y="206"/>
                      <a:pt x="553" y="172"/>
                      <a:pt x="760" y="136"/>
                    </a:cubicBezTo>
                    <a:cubicBezTo>
                      <a:pt x="823" y="126"/>
                      <a:pt x="949" y="102"/>
                      <a:pt x="1011" y="90"/>
                    </a:cubicBezTo>
                    <a:lnTo>
                      <a:pt x="1009" y="74"/>
                    </a:lnTo>
                    <a:cubicBezTo>
                      <a:pt x="962" y="50"/>
                      <a:pt x="917" y="37"/>
                      <a:pt x="872" y="25"/>
                    </a:cubicBezTo>
                    <a:cubicBezTo>
                      <a:pt x="800" y="9"/>
                      <a:pt x="725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7" name="Google Shape;1177;p34"/>
              <p:cNvSpPr/>
              <p:nvPr/>
            </p:nvSpPr>
            <p:spPr>
              <a:xfrm flipH="1">
                <a:off x="7506000" y="1995120"/>
                <a:ext cx="33840" cy="7920"/>
              </a:xfrm>
              <a:custGeom>
                <a:avLst/>
                <a:gdLst>
                  <a:gd name="textAreaLeft" fmla="*/ 360 w 33840"/>
                  <a:gd name="textAreaRight" fmla="*/ 34560 w 33840"/>
                  <a:gd name="textAreaTop" fmla="*/ 0 h 7920"/>
                  <a:gd name="textAreaBottom" fmla="*/ 8280 h 7920"/>
                </a:gdLst>
                <a:ahLst/>
                <a:cxnLst/>
                <a:rect l="textAreaLeft" t="textAreaTop" r="textAreaRight" b="textAreaBottom"/>
                <a:pathLst>
                  <a:path w="1012" h="251">
                    <a:moveTo>
                      <a:pt x="361" y="0"/>
                    </a:moveTo>
                    <a:cubicBezTo>
                      <a:pt x="236" y="0"/>
                      <a:pt x="113" y="24"/>
                      <a:pt x="3" y="75"/>
                    </a:cubicBezTo>
                    <a:lnTo>
                      <a:pt x="0" y="91"/>
                    </a:lnTo>
                    <a:lnTo>
                      <a:pt x="125" y="115"/>
                    </a:lnTo>
                    <a:cubicBezTo>
                      <a:pt x="334" y="152"/>
                      <a:pt x="547" y="187"/>
                      <a:pt x="755" y="217"/>
                    </a:cubicBezTo>
                    <a:cubicBezTo>
                      <a:pt x="819" y="227"/>
                      <a:pt x="945" y="242"/>
                      <a:pt x="1009" y="250"/>
                    </a:cubicBezTo>
                    <a:lnTo>
                      <a:pt x="1012" y="234"/>
                    </a:lnTo>
                    <a:cubicBezTo>
                      <a:pt x="974" y="197"/>
                      <a:pt x="935" y="171"/>
                      <a:pt x="896" y="145"/>
                    </a:cubicBezTo>
                    <a:cubicBezTo>
                      <a:pt x="741" y="54"/>
                      <a:pt x="549" y="0"/>
                      <a:pt x="3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60" bIns="3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8" name="Google Shape;1178;p34"/>
              <p:cNvSpPr/>
              <p:nvPr/>
            </p:nvSpPr>
            <p:spPr>
              <a:xfrm flipH="1">
                <a:off x="7481880" y="1914840"/>
                <a:ext cx="251280" cy="300960"/>
              </a:xfrm>
              <a:custGeom>
                <a:avLst/>
                <a:gdLst>
                  <a:gd name="textAreaLeft" fmla="*/ 360 w 251280"/>
                  <a:gd name="textAreaRight" fmla="*/ 252000 w 251280"/>
                  <a:gd name="textAreaTop" fmla="*/ 0 h 300960"/>
                  <a:gd name="textAreaBottom" fmla="*/ 301320 h 300960"/>
                </a:gdLst>
                <a:ahLst/>
                <a:cxnLst/>
                <a:rect l="textAreaLeft" t="textAreaTop" r="textAreaRight" b="textAreaBottom"/>
                <a:pathLst>
                  <a:path w="7479" h="8958">
                    <a:moveTo>
                      <a:pt x="1262" y="0"/>
                    </a:moveTo>
                    <a:lnTo>
                      <a:pt x="0" y="218"/>
                    </a:lnTo>
                    <a:lnTo>
                      <a:pt x="482" y="3114"/>
                    </a:lnTo>
                    <a:cubicBezTo>
                      <a:pt x="431" y="4044"/>
                      <a:pt x="466" y="4994"/>
                      <a:pt x="690" y="5902"/>
                    </a:cubicBezTo>
                    <a:cubicBezTo>
                      <a:pt x="892" y="6723"/>
                      <a:pt x="1234" y="7456"/>
                      <a:pt x="1951" y="7952"/>
                    </a:cubicBezTo>
                    <a:cubicBezTo>
                      <a:pt x="2748" y="8504"/>
                      <a:pt x="3660" y="8958"/>
                      <a:pt x="4624" y="8958"/>
                    </a:cubicBezTo>
                    <a:cubicBezTo>
                      <a:pt x="4882" y="8958"/>
                      <a:pt x="5142" y="8926"/>
                      <a:pt x="5406" y="8854"/>
                    </a:cubicBezTo>
                    <a:cubicBezTo>
                      <a:pt x="7478" y="8292"/>
                      <a:pt x="7128" y="6158"/>
                      <a:pt x="7128" y="6158"/>
                    </a:cubicBezTo>
                    <a:lnTo>
                      <a:pt x="7059" y="5025"/>
                    </a:lnTo>
                    <a:cubicBezTo>
                      <a:pt x="6913" y="4837"/>
                      <a:pt x="6724" y="4770"/>
                      <a:pt x="6531" y="4770"/>
                    </a:cubicBezTo>
                    <a:cubicBezTo>
                      <a:pt x="6070" y="4770"/>
                      <a:pt x="5584" y="5147"/>
                      <a:pt x="5584" y="5147"/>
                    </a:cubicBezTo>
                    <a:cubicBezTo>
                      <a:pt x="5584" y="5147"/>
                      <a:pt x="5014" y="4810"/>
                      <a:pt x="4541" y="4810"/>
                    </a:cubicBezTo>
                    <a:cubicBezTo>
                      <a:pt x="4290" y="4810"/>
                      <a:pt x="4067" y="4904"/>
                      <a:pt x="3969" y="5193"/>
                    </a:cubicBezTo>
                    <a:cubicBezTo>
                      <a:pt x="3809" y="5669"/>
                      <a:pt x="3507" y="5771"/>
                      <a:pt x="3278" y="5771"/>
                    </a:cubicBezTo>
                    <a:cubicBezTo>
                      <a:pt x="3105" y="5771"/>
                      <a:pt x="2973" y="5713"/>
                      <a:pt x="2973" y="5713"/>
                    </a:cubicBezTo>
                    <a:cubicBezTo>
                      <a:pt x="1564" y="5337"/>
                      <a:pt x="1325" y="3647"/>
                      <a:pt x="1325" y="3647"/>
                    </a:cubicBezTo>
                    <a:lnTo>
                      <a:pt x="1262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9" name="Google Shape;1179;p34"/>
              <p:cNvSpPr/>
              <p:nvPr/>
            </p:nvSpPr>
            <p:spPr>
              <a:xfrm flipH="1">
                <a:off x="7544880" y="2102760"/>
                <a:ext cx="37080" cy="28080"/>
              </a:xfrm>
              <a:custGeom>
                <a:avLst/>
                <a:gdLst>
                  <a:gd name="textAreaLeft" fmla="*/ -360 w 37080"/>
                  <a:gd name="textAreaRight" fmla="*/ 37080 w 37080"/>
                  <a:gd name="textAreaTop" fmla="*/ 0 h 28080"/>
                  <a:gd name="textAreaBottom" fmla="*/ 28440 h 28080"/>
                </a:gdLst>
                <a:ahLst/>
                <a:cxnLst/>
                <a:rect l="textAreaLeft" t="textAreaTop" r="textAreaRight" b="textAreaBottom"/>
                <a:pathLst>
                  <a:path w="1116" h="850" fill="none">
                    <a:moveTo>
                      <a:pt x="1" y="0"/>
                    </a:moveTo>
                    <a:cubicBezTo>
                      <a:pt x="1" y="0"/>
                      <a:pt x="465" y="849"/>
                      <a:pt x="1116" y="194"/>
                    </a:cubicBezTo>
                  </a:path>
                </a:pathLst>
              </a:custGeom>
              <a:noFill/>
              <a:ln w="415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040" bIns="140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0" name="Google Shape;1180;p34"/>
              <p:cNvSpPr/>
              <p:nvPr/>
            </p:nvSpPr>
            <p:spPr>
              <a:xfrm flipH="1">
                <a:off x="7491600" y="1832760"/>
                <a:ext cx="274320" cy="97200"/>
              </a:xfrm>
              <a:custGeom>
                <a:avLst/>
                <a:gdLst>
                  <a:gd name="textAreaLeft" fmla="*/ 360 w 274320"/>
                  <a:gd name="textAreaRight" fmla="*/ 275040 w 274320"/>
                  <a:gd name="textAreaTop" fmla="*/ 0 h 97200"/>
                  <a:gd name="textAreaBottom" fmla="*/ 97560 h 97200"/>
                </a:gdLst>
                <a:ahLst/>
                <a:cxnLst/>
                <a:rect l="textAreaLeft" t="textAreaTop" r="textAreaRight" b="textAreaBottom"/>
                <a:pathLst>
                  <a:path w="8168" h="2905">
                    <a:moveTo>
                      <a:pt x="6063" y="0"/>
                    </a:moveTo>
                    <a:cubicBezTo>
                      <a:pt x="5875" y="0"/>
                      <a:pt x="5686" y="25"/>
                      <a:pt x="5503" y="73"/>
                    </a:cubicBezTo>
                    <a:cubicBezTo>
                      <a:pt x="4328" y="378"/>
                      <a:pt x="1071" y="1217"/>
                      <a:pt x="593" y="1735"/>
                    </a:cubicBezTo>
                    <a:cubicBezTo>
                      <a:pt x="0" y="2380"/>
                      <a:pt x="322" y="2905"/>
                      <a:pt x="322" y="2905"/>
                    </a:cubicBezTo>
                    <a:lnTo>
                      <a:pt x="2230" y="2905"/>
                    </a:lnTo>
                    <a:lnTo>
                      <a:pt x="7527" y="2720"/>
                    </a:lnTo>
                    <a:lnTo>
                      <a:pt x="7528" y="2720"/>
                    </a:lnTo>
                    <a:cubicBezTo>
                      <a:pt x="8167" y="1161"/>
                      <a:pt x="7552" y="481"/>
                      <a:pt x="6914" y="184"/>
                    </a:cubicBezTo>
                    <a:cubicBezTo>
                      <a:pt x="6646" y="60"/>
                      <a:pt x="6355" y="0"/>
                      <a:pt x="606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600" bIns="486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1" name="Google Shape;1181;p34"/>
              <p:cNvSpPr/>
              <p:nvPr/>
            </p:nvSpPr>
            <p:spPr>
              <a:xfrm flipH="1">
                <a:off x="7731360" y="1870560"/>
                <a:ext cx="102600" cy="88560"/>
              </a:xfrm>
              <a:custGeom>
                <a:avLst/>
                <a:gdLst>
                  <a:gd name="textAreaLeft" fmla="*/ -360 w 102600"/>
                  <a:gd name="textAreaRight" fmla="*/ 102600 w 102600"/>
                  <a:gd name="textAreaTop" fmla="*/ 0 h 88560"/>
                  <a:gd name="textAreaBottom" fmla="*/ 88920 h 88560"/>
                </a:gdLst>
                <a:ahLst/>
                <a:cxnLst/>
                <a:rect l="textAreaLeft" t="textAreaTop" r="textAreaRight" b="textAreaBottom"/>
                <a:pathLst>
                  <a:path w="3057" h="2641">
                    <a:moveTo>
                      <a:pt x="1426" y="0"/>
                    </a:moveTo>
                    <a:cubicBezTo>
                      <a:pt x="1021" y="0"/>
                      <a:pt x="580" y="265"/>
                      <a:pt x="306" y="717"/>
                    </a:cubicBezTo>
                    <a:cubicBezTo>
                      <a:pt x="20" y="1189"/>
                      <a:pt x="0" y="1728"/>
                      <a:pt x="217" y="2088"/>
                    </a:cubicBezTo>
                    <a:cubicBezTo>
                      <a:pt x="217" y="2088"/>
                      <a:pt x="218" y="2091"/>
                      <a:pt x="220" y="2094"/>
                    </a:cubicBezTo>
                    <a:cubicBezTo>
                      <a:pt x="289" y="2207"/>
                      <a:pt x="380" y="2302"/>
                      <a:pt x="496" y="2373"/>
                    </a:cubicBezTo>
                    <a:cubicBezTo>
                      <a:pt x="554" y="2407"/>
                      <a:pt x="616" y="2434"/>
                      <a:pt x="679" y="2454"/>
                    </a:cubicBezTo>
                    <a:cubicBezTo>
                      <a:pt x="882" y="2556"/>
                      <a:pt x="1157" y="2640"/>
                      <a:pt x="1509" y="2640"/>
                    </a:cubicBezTo>
                    <a:cubicBezTo>
                      <a:pt x="1799" y="2640"/>
                      <a:pt x="2141" y="2584"/>
                      <a:pt x="2540" y="2434"/>
                    </a:cubicBezTo>
                    <a:cubicBezTo>
                      <a:pt x="2540" y="2434"/>
                      <a:pt x="3057" y="1004"/>
                      <a:pt x="2027" y="253"/>
                    </a:cubicBezTo>
                    <a:cubicBezTo>
                      <a:pt x="1978" y="202"/>
                      <a:pt x="1922" y="155"/>
                      <a:pt x="1859" y="117"/>
                    </a:cubicBezTo>
                    <a:cubicBezTo>
                      <a:pt x="1774" y="66"/>
                      <a:pt x="1681" y="33"/>
                      <a:pt x="1586" y="14"/>
                    </a:cubicBezTo>
                    <a:lnTo>
                      <a:pt x="1583" y="14"/>
                    </a:lnTo>
                    <a:cubicBezTo>
                      <a:pt x="1532" y="5"/>
                      <a:pt x="1479" y="0"/>
                      <a:pt x="14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280" bIns="44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82" name="Google Shape;1182;p34"/>
            <p:cNvGrpSpPr/>
            <p:nvPr/>
          </p:nvGrpSpPr>
          <p:grpSpPr>
            <a:xfrm>
              <a:off x="5523120" y="2183760"/>
              <a:ext cx="4159440" cy="2730960"/>
              <a:chOff x="5523120" y="2183760"/>
              <a:chExt cx="4159440" cy="2730960"/>
            </a:xfrm>
          </p:grpSpPr>
          <p:grpSp>
            <p:nvGrpSpPr>
              <p:cNvPr id="983" name="Google Shape;1183;p34"/>
              <p:cNvGrpSpPr/>
              <p:nvPr/>
            </p:nvGrpSpPr>
            <p:grpSpPr>
              <a:xfrm>
                <a:off x="5523120" y="3185640"/>
                <a:ext cx="4159440" cy="1729080"/>
                <a:chOff x="5523120" y="3185640"/>
                <a:chExt cx="4159440" cy="1729080"/>
              </a:xfrm>
            </p:grpSpPr>
            <p:sp>
              <p:nvSpPr>
                <p:cNvPr id="984" name="Google Shape;1184;p34"/>
                <p:cNvSpPr/>
                <p:nvPr/>
              </p:nvSpPr>
              <p:spPr>
                <a:xfrm flipH="1">
                  <a:off x="5645160" y="3262320"/>
                  <a:ext cx="1006920" cy="1652400"/>
                </a:xfrm>
                <a:custGeom>
                  <a:avLst/>
                  <a:gdLst>
                    <a:gd name="textAreaLeft" fmla="*/ -360 w 1006920"/>
                    <a:gd name="textAreaRight" fmla="*/ 1006920 w 1006920"/>
                    <a:gd name="textAreaTop" fmla="*/ 0 h 1652400"/>
                    <a:gd name="textAreaBottom" fmla="*/ 1652760 h 1652400"/>
                  </a:gdLst>
                  <a:ahLst/>
                  <a:cxnLst/>
                  <a:rect l="textAreaLeft" t="textAreaTop" r="textAreaRight" b="textAreaBottom"/>
                  <a:pathLst>
                    <a:path w="29962" h="49160">
                      <a:moveTo>
                        <a:pt x="12804" y="0"/>
                      </a:moveTo>
                      <a:lnTo>
                        <a:pt x="0" y="49159"/>
                      </a:lnTo>
                      <a:lnTo>
                        <a:pt x="1665" y="49159"/>
                      </a:lnTo>
                      <a:lnTo>
                        <a:pt x="14981" y="1622"/>
                      </a:lnTo>
                      <a:lnTo>
                        <a:pt x="28298" y="49159"/>
                      </a:lnTo>
                      <a:lnTo>
                        <a:pt x="29962" y="49159"/>
                      </a:lnTo>
                      <a:lnTo>
                        <a:pt x="1715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985" name="Google Shape;1185;p34"/>
                <p:cNvSpPr/>
                <p:nvPr/>
              </p:nvSpPr>
              <p:spPr>
                <a:xfrm flipH="1">
                  <a:off x="5523120" y="3185640"/>
                  <a:ext cx="4159440" cy="153720"/>
                </a:xfrm>
                <a:custGeom>
                  <a:avLst/>
                  <a:gdLst>
                    <a:gd name="textAreaLeft" fmla="*/ 360 w 4159440"/>
                    <a:gd name="textAreaRight" fmla="*/ 4160160 w 4159440"/>
                    <a:gd name="textAreaTop" fmla="*/ 0 h 153720"/>
                    <a:gd name="textAreaBottom" fmla="*/ 154080 h 153720"/>
                  </a:gdLst>
                  <a:ahLst/>
                  <a:cxnLst/>
                  <a:rect l="textAreaLeft" t="textAreaTop" r="textAreaRight" b="textAreaBottom"/>
                  <a:pathLst>
                    <a:path w="142649" h="4584">
                      <a:moveTo>
                        <a:pt x="43" y="0"/>
                      </a:moveTo>
                      <a:cubicBezTo>
                        <a:pt x="19" y="0"/>
                        <a:pt x="1" y="19"/>
                        <a:pt x="1" y="43"/>
                      </a:cubicBezTo>
                      <a:lnTo>
                        <a:pt x="1" y="4541"/>
                      </a:lnTo>
                      <a:cubicBezTo>
                        <a:pt x="1" y="4565"/>
                        <a:pt x="19" y="4583"/>
                        <a:pt x="43" y="4583"/>
                      </a:cubicBezTo>
                      <a:lnTo>
                        <a:pt x="142606" y="4583"/>
                      </a:lnTo>
                      <a:cubicBezTo>
                        <a:pt x="142630" y="4583"/>
                        <a:pt x="142648" y="4565"/>
                        <a:pt x="142648" y="4541"/>
                      </a:cubicBezTo>
                      <a:lnTo>
                        <a:pt x="142648" y="43"/>
                      </a:lnTo>
                      <a:cubicBezTo>
                        <a:pt x="142648" y="19"/>
                        <a:pt x="142630" y="0"/>
                        <a:pt x="1426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77040" bIns="770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986" name="Google Shape;1186;p34"/>
              <p:cNvGrpSpPr/>
              <p:nvPr/>
            </p:nvGrpSpPr>
            <p:grpSpPr>
              <a:xfrm>
                <a:off x="5934960" y="2183760"/>
                <a:ext cx="1239840" cy="1002240"/>
                <a:chOff x="5934960" y="2183760"/>
                <a:chExt cx="1239840" cy="1002240"/>
              </a:xfrm>
            </p:grpSpPr>
            <p:sp>
              <p:nvSpPr>
                <p:cNvPr id="987" name="Google Shape;1187;p34"/>
                <p:cNvSpPr/>
                <p:nvPr/>
              </p:nvSpPr>
              <p:spPr>
                <a:xfrm flipH="1">
                  <a:off x="59904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5" y="1182"/>
                      </a:cubicBezTo>
                      <a:lnTo>
                        <a:pt x="57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40" y="23440"/>
                        <a:pt x="33317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40" y="0"/>
                        <a:pt x="3409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988" name="Google Shape;1188;p34"/>
                <p:cNvSpPr/>
                <p:nvPr/>
              </p:nvSpPr>
              <p:spPr>
                <a:xfrm flipH="1">
                  <a:off x="59346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4" y="1182"/>
                      </a:cubicBezTo>
                      <a:lnTo>
                        <a:pt x="56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39" y="23440"/>
                        <a:pt x="33316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39" y="0"/>
                        <a:pt x="3409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989" name="Google Shape;1189;p34"/>
                <p:cNvSpPr/>
                <p:nvPr/>
              </p:nvSpPr>
              <p:spPr>
                <a:xfrm flipH="1">
                  <a:off x="5934600" y="2183760"/>
                  <a:ext cx="1184040" cy="787680"/>
                </a:xfrm>
                <a:custGeom>
                  <a:avLst/>
                  <a:gdLst>
                    <a:gd name="textAreaLeft" fmla="*/ -360 w 1184040"/>
                    <a:gd name="textAreaRight" fmla="*/ 1184040 w 1184040"/>
                    <a:gd name="textAreaTop" fmla="*/ 0 h 787680"/>
                    <a:gd name="textAreaBottom" fmla="*/ 788040 h 787680"/>
                  </a:gdLst>
                  <a:ahLst/>
                  <a:cxnLst/>
                  <a:rect l="textAreaLeft" t="textAreaTop" r="textAreaRight" b="textAreaBottom"/>
                  <a:pathLst>
                    <a:path w="35226" h="23441">
                      <a:moveTo>
                        <a:pt x="3137" y="0"/>
                      </a:moveTo>
                      <a:cubicBezTo>
                        <a:pt x="2487" y="0"/>
                        <a:pt x="1910" y="532"/>
                        <a:pt x="1854" y="1182"/>
                      </a:cubicBezTo>
                      <a:lnTo>
                        <a:pt x="56" y="22259"/>
                      </a:lnTo>
                      <a:cubicBezTo>
                        <a:pt x="1" y="22909"/>
                        <a:pt x="487" y="23440"/>
                        <a:pt x="1137" y="23440"/>
                      </a:cubicBezTo>
                      <a:lnTo>
                        <a:pt x="32090" y="23440"/>
                      </a:lnTo>
                      <a:cubicBezTo>
                        <a:pt x="32739" y="23440"/>
                        <a:pt x="33316" y="22909"/>
                        <a:pt x="33372" y="22259"/>
                      </a:cubicBezTo>
                      <a:lnTo>
                        <a:pt x="35170" y="1182"/>
                      </a:lnTo>
                      <a:cubicBezTo>
                        <a:pt x="35226" y="532"/>
                        <a:pt x="34739" y="0"/>
                        <a:pt x="34090" y="0"/>
                      </a:cubicBezTo>
                      <a:close/>
                    </a:path>
                  </a:pathLst>
                </a:custGeom>
                <a:solidFill>
                  <a:srgbClr val="E0E9F7">
                    <a:alpha val="23000"/>
                  </a:srgbClr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990" name="Google Shape;1190;p34"/>
                <p:cNvSpPr/>
                <p:nvPr/>
              </p:nvSpPr>
              <p:spPr>
                <a:xfrm flipH="1">
                  <a:off x="6334560" y="2533320"/>
                  <a:ext cx="587520" cy="652680"/>
                </a:xfrm>
                <a:custGeom>
                  <a:avLst/>
                  <a:gdLst>
                    <a:gd name="textAreaLeft" fmla="*/ 360 w 587520"/>
                    <a:gd name="textAreaRight" fmla="*/ 588240 w 587520"/>
                    <a:gd name="textAreaTop" fmla="*/ 0 h 652680"/>
                    <a:gd name="textAreaBottom" fmla="*/ 653040 h 652680"/>
                  </a:gdLst>
                  <a:ahLst/>
                  <a:cxnLst/>
                  <a:rect l="textAreaLeft" t="textAreaTop" r="textAreaRight" b="textAreaBottom"/>
                  <a:pathLst>
                    <a:path w="17489" h="19418">
                      <a:moveTo>
                        <a:pt x="12251" y="1"/>
                      </a:moveTo>
                      <a:cubicBezTo>
                        <a:pt x="10748" y="1"/>
                        <a:pt x="9519" y="1231"/>
                        <a:pt x="9519" y="2734"/>
                      </a:cubicBezTo>
                      <a:lnTo>
                        <a:pt x="9519" y="2803"/>
                      </a:lnTo>
                      <a:lnTo>
                        <a:pt x="8325" y="15493"/>
                      </a:lnTo>
                      <a:cubicBezTo>
                        <a:pt x="8325" y="16412"/>
                        <a:pt x="7892" y="17227"/>
                        <a:pt x="7220" y="17751"/>
                      </a:cubicBezTo>
                      <a:lnTo>
                        <a:pt x="1717" y="17751"/>
                      </a:lnTo>
                      <a:lnTo>
                        <a:pt x="1717" y="17754"/>
                      </a:lnTo>
                      <a:cubicBezTo>
                        <a:pt x="1700" y="17754"/>
                        <a:pt x="1683" y="17751"/>
                        <a:pt x="1667" y="17751"/>
                      </a:cubicBezTo>
                      <a:cubicBezTo>
                        <a:pt x="746" y="17751"/>
                        <a:pt x="1" y="18496"/>
                        <a:pt x="1" y="19417"/>
                      </a:cubicBezTo>
                      <a:lnTo>
                        <a:pt x="14628" y="19417"/>
                      </a:lnTo>
                      <a:cubicBezTo>
                        <a:pt x="16208" y="19417"/>
                        <a:pt x="17489" y="18136"/>
                        <a:pt x="17489" y="16555"/>
                      </a:cubicBezTo>
                      <a:cubicBezTo>
                        <a:pt x="17489" y="16389"/>
                        <a:pt x="17474" y="16226"/>
                        <a:pt x="17446" y="16066"/>
                      </a:cubicBezTo>
                      <a:lnTo>
                        <a:pt x="16256" y="2375"/>
                      </a:lnTo>
                      <a:lnTo>
                        <a:pt x="16248" y="2375"/>
                      </a:lnTo>
                      <a:cubicBezTo>
                        <a:pt x="16070" y="1040"/>
                        <a:pt x="14920" y="1"/>
                        <a:pt x="13538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150">
                  <a:solidFill>
                    <a:srgbClr val="000000"/>
                  </a:solidFill>
                  <a:miter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sp>
        <p:nvSpPr>
          <p:cNvPr id="991" name="PlaceHolder 1"/>
          <p:cNvSpPr>
            <a:spLocks noGrp="1"/>
          </p:cNvSpPr>
          <p:nvPr>
            <p:ph type="title"/>
          </p:nvPr>
        </p:nvSpPr>
        <p:spPr>
          <a:xfrm>
            <a:off x="1475511" y="876060"/>
            <a:ext cx="3216138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Latar </a:t>
            </a:r>
            <a:r>
              <a:rPr lang="en-US" sz="2800" b="1" dirty="0" err="1">
                <a:solidFill>
                  <a:schemeClr val="dk1"/>
                </a:solidFill>
                <a:latin typeface="Manrope ExtraBold"/>
              </a:rPr>
              <a:t>Belakang</a:t>
            </a: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 MSDM</a:t>
            </a:r>
            <a:endParaRPr lang="fr-FR" sz="28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92" name="PlaceHolder 2"/>
          <p:cNvSpPr>
            <a:spLocks noGrp="1"/>
          </p:cNvSpPr>
          <p:nvPr>
            <p:ph type="subTitle"/>
          </p:nvPr>
        </p:nvSpPr>
        <p:spPr>
          <a:xfrm>
            <a:off x="764460" y="1463220"/>
            <a:ext cx="4638240" cy="27545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32500" lnSpcReduction="20000"/>
          </a:bodyPr>
          <a:lstStyle/>
          <a:p>
            <a:pPr algn="ctr">
              <a:lnSpc>
                <a:spcPct val="150000"/>
              </a:lnSpc>
              <a:tabLst>
                <a:tab pos="0" algn="l"/>
              </a:tabLst>
            </a:pP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"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terkelola</a:t>
            </a:r>
            <a:r>
              <a:rPr lang="en-ID" dirty="0"/>
              <a:t>" </a:t>
            </a:r>
            <a:r>
              <a:rPr lang="en-ID" dirty="0" err="1"/>
              <a:t>merujuk</a:t>
            </a:r>
            <a:r>
              <a:rPr lang="en-ID" dirty="0"/>
              <a:t> pada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(SDM)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produktivitas</a:t>
            </a:r>
            <a:r>
              <a:rPr lang="en-ID" dirty="0"/>
              <a:t>,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, dan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 Karyawan yang </a:t>
            </a:r>
            <a:r>
              <a:rPr lang="en-ID" dirty="0" err="1"/>
              <a:t>terkelola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baik-baik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internal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terkelola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(Managed Service Provider/MSP)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 dan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inefisiensi</a:t>
            </a:r>
            <a:r>
              <a:rPr lang="en-ID" dirty="0"/>
              <a:t>.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Rectangle 992"/>
          <p:cNvSpPr/>
          <p:nvPr/>
        </p:nvSpPr>
        <p:spPr>
          <a:xfrm>
            <a:off x="3129843" y="476460"/>
            <a:ext cx="2883954" cy="6685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800" b="1" dirty="0" err="1">
                <a:solidFill>
                  <a:schemeClr val="dk1"/>
                </a:solidFill>
                <a:latin typeface="Manrope ExtraBold"/>
              </a:rPr>
              <a:t>Pengertian</a:t>
            </a: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 MSDM</a:t>
            </a:r>
            <a:endParaRPr lang="en-US" sz="28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994" name="Rectangle 993"/>
          <p:cNvSpPr/>
          <p:nvPr/>
        </p:nvSpPr>
        <p:spPr>
          <a:xfrm>
            <a:off x="1286602" y="1145039"/>
            <a:ext cx="6980169" cy="37524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sz="2000" dirty="0"/>
              <a:t>MSDM (</a:t>
            </a:r>
            <a:r>
              <a:rPr lang="en-ID" sz="2000" dirty="0" err="1"/>
              <a:t>Manajemen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Daya </a:t>
            </a:r>
            <a:r>
              <a:rPr lang="en-ID" sz="2000" dirty="0" err="1"/>
              <a:t>Manusia</a:t>
            </a:r>
            <a:r>
              <a:rPr lang="en-ID" sz="2000" dirty="0"/>
              <a:t>) </a:t>
            </a:r>
            <a:r>
              <a:rPr lang="en-ID" sz="2000" dirty="0" err="1"/>
              <a:t>adalah</a:t>
            </a:r>
            <a:r>
              <a:rPr lang="en-ID" sz="2000" dirty="0"/>
              <a:t> </a:t>
            </a:r>
            <a:r>
              <a:rPr lang="en-ID" sz="2000" dirty="0" err="1"/>
              <a:t>pendekatan</a:t>
            </a:r>
            <a:r>
              <a:rPr lang="en-ID" sz="2000" dirty="0"/>
              <a:t> </a:t>
            </a:r>
            <a:r>
              <a:rPr lang="en-ID" sz="2000" dirty="0" err="1"/>
              <a:t>strategis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merencanakan</a:t>
            </a:r>
            <a:r>
              <a:rPr lang="en-ID" sz="2000" dirty="0"/>
              <a:t>, </a:t>
            </a:r>
            <a:r>
              <a:rPr lang="en-ID" sz="2000" dirty="0" err="1"/>
              <a:t>mengorganisasi</a:t>
            </a:r>
            <a:r>
              <a:rPr lang="en-ID" sz="2000" dirty="0"/>
              <a:t>, </a:t>
            </a:r>
            <a:r>
              <a:rPr lang="en-ID" sz="2000" dirty="0" err="1"/>
              <a:t>mengarahkan</a:t>
            </a:r>
            <a:r>
              <a:rPr lang="en-ID" sz="2000" dirty="0"/>
              <a:t>, dan </a:t>
            </a:r>
            <a:r>
              <a:rPr lang="en-ID" sz="2000" dirty="0" err="1"/>
              <a:t>mengendalikan</a:t>
            </a:r>
            <a:r>
              <a:rPr lang="en-ID" sz="2000" dirty="0"/>
              <a:t> </a:t>
            </a:r>
            <a:r>
              <a:rPr lang="en-ID" sz="2000" dirty="0" err="1"/>
              <a:t>aktivitas</a:t>
            </a:r>
            <a:r>
              <a:rPr lang="en-ID" sz="2000" dirty="0"/>
              <a:t> </a:t>
            </a:r>
            <a:r>
              <a:rPr lang="en-ID" sz="2000" dirty="0" err="1"/>
              <a:t>karyawan-mulai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rekrutmen</a:t>
            </a:r>
            <a:r>
              <a:rPr lang="en-ID" sz="2000" dirty="0"/>
              <a:t>, </a:t>
            </a:r>
            <a:r>
              <a:rPr lang="en-ID" sz="2000" dirty="0" err="1"/>
              <a:t>pelatihan</a:t>
            </a:r>
            <a:r>
              <a:rPr lang="en-ID" sz="2000" dirty="0"/>
              <a:t>,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, </a:t>
            </a:r>
            <a:r>
              <a:rPr lang="en-ID" sz="2000" dirty="0" err="1"/>
              <a:t>hingga</a:t>
            </a:r>
            <a:r>
              <a:rPr lang="en-ID" sz="2000" dirty="0"/>
              <a:t> </a:t>
            </a:r>
            <a:r>
              <a:rPr lang="en-ID" sz="2000" dirty="0" err="1"/>
              <a:t>kompensasi</a:t>
            </a:r>
            <a:r>
              <a:rPr lang="en-ID" sz="2000" dirty="0"/>
              <a:t>. </a:t>
            </a:r>
            <a:r>
              <a:rPr lang="en-ID" sz="2000" dirty="0" err="1"/>
              <a:t>Tujuannya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mengoptimalkan</a:t>
            </a:r>
            <a:r>
              <a:rPr lang="en-ID" sz="2000" dirty="0"/>
              <a:t> </a:t>
            </a:r>
            <a:r>
              <a:rPr lang="en-ID" sz="2000" dirty="0" err="1"/>
              <a:t>potensi</a:t>
            </a:r>
            <a:r>
              <a:rPr lang="en-ID" sz="2000" dirty="0"/>
              <a:t> </a:t>
            </a:r>
            <a:r>
              <a:rPr lang="en-ID" sz="2000" dirty="0" err="1"/>
              <a:t>manusia</a:t>
            </a:r>
            <a:r>
              <a:rPr lang="en-ID" sz="2000" dirty="0"/>
              <a:t> agar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beroperasi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efektif</a:t>
            </a:r>
            <a:r>
              <a:rPr lang="en-ID" sz="2000" dirty="0"/>
              <a:t> dan </a:t>
            </a:r>
            <a:r>
              <a:rPr lang="en-ID" sz="2000" dirty="0" err="1"/>
              <a:t>efisien</a:t>
            </a:r>
            <a:r>
              <a:rPr lang="en-ID" sz="2000" dirty="0"/>
              <a:t> guna </a:t>
            </a:r>
            <a:r>
              <a:rPr lang="en-ID" sz="2000" dirty="0" err="1"/>
              <a:t>mencapai</a:t>
            </a:r>
            <a:r>
              <a:rPr lang="en-ID" sz="2000" dirty="0"/>
              <a:t> </a:t>
            </a:r>
            <a:r>
              <a:rPr lang="en-ID" sz="2000" dirty="0" err="1"/>
              <a:t>tujuan</a:t>
            </a:r>
            <a:r>
              <a:rPr lang="en-ID" sz="2000" dirty="0"/>
              <a:t> </a:t>
            </a:r>
            <a:r>
              <a:rPr lang="en-ID" sz="2000" dirty="0" err="1"/>
              <a:t>bersama</a:t>
            </a:r>
            <a:r>
              <a:rPr lang="en-ID" sz="2000" dirty="0"/>
              <a:t>.</a:t>
            </a:r>
            <a:endParaRPr lang="en-US" sz="2000" b="0" u="none" strike="noStrike" dirty="0">
              <a:effectLst/>
              <a:uFillTx/>
              <a:latin typeface="Open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5" name="Google Shape;1197;p35"/>
          <p:cNvPicPr/>
          <p:nvPr/>
        </p:nvPicPr>
        <p:blipFill>
          <a:blip r:embed="rId2"/>
          <a:stretch/>
        </p:blipFill>
        <p:spPr>
          <a:xfrm>
            <a:off x="721800" y="599400"/>
            <a:ext cx="2740320" cy="394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6" name="PlaceHolder 1"/>
          <p:cNvSpPr>
            <a:spLocks noGrp="1"/>
          </p:cNvSpPr>
          <p:nvPr>
            <p:ph type="title"/>
          </p:nvPr>
        </p:nvSpPr>
        <p:spPr>
          <a:xfrm>
            <a:off x="3619440" y="310517"/>
            <a:ext cx="4809600" cy="577765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800" b="1" dirty="0" err="1">
                <a:solidFill>
                  <a:schemeClr val="dk1"/>
                </a:solidFill>
                <a:latin typeface="Manrope ExtraBold"/>
              </a:rPr>
              <a:t>Pengertian</a:t>
            </a: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Manrope ExtraBold"/>
              </a:rPr>
              <a:t>Menurut</a:t>
            </a:r>
            <a:r>
              <a:rPr lang="en-US" sz="2800" b="1" dirty="0">
                <a:solidFill>
                  <a:schemeClr val="dk1"/>
                </a:solidFill>
                <a:latin typeface="Manrope ExtraBold"/>
              </a:rPr>
              <a:t> Para Ahli</a:t>
            </a:r>
            <a:endParaRPr lang="fr-FR" sz="28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97" name="PlaceHolder 2"/>
          <p:cNvSpPr>
            <a:spLocks noGrp="1"/>
          </p:cNvSpPr>
          <p:nvPr>
            <p:ph type="subTitle"/>
          </p:nvPr>
        </p:nvSpPr>
        <p:spPr>
          <a:xfrm>
            <a:off x="3619440" y="752308"/>
            <a:ext cx="4809600" cy="378779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25000" lnSpcReduction="20000"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5600" u="none" strike="noStrike" dirty="0" err="1">
                <a:solidFill>
                  <a:srgbClr val="000000"/>
                </a:solidFill>
                <a:effectLst/>
                <a:uFillTx/>
                <a:latin typeface="OpenSymbol"/>
              </a:rPr>
              <a:t>Menurut</a:t>
            </a:r>
            <a:r>
              <a:rPr lang="en-US" sz="560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 </a:t>
            </a:r>
            <a:r>
              <a:rPr lang="en-US" sz="5600" u="none" strike="noStrike" dirty="0" err="1">
                <a:solidFill>
                  <a:srgbClr val="000000"/>
                </a:solidFill>
                <a:effectLst/>
                <a:uFillTx/>
                <a:latin typeface="OpenSymbol"/>
              </a:rPr>
              <a:t>Malayu</a:t>
            </a:r>
            <a:r>
              <a:rPr lang="en-US" sz="560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 </a:t>
            </a:r>
            <a:r>
              <a:rPr lang="en-US" sz="5600" u="none" strike="noStrike" dirty="0" err="1">
                <a:solidFill>
                  <a:srgbClr val="000000"/>
                </a:solidFill>
                <a:effectLst/>
                <a:uFillTx/>
                <a:latin typeface="OpenSymbol"/>
              </a:rPr>
              <a:t>Hasibuan</a:t>
            </a:r>
            <a:r>
              <a:rPr lang="en-US" sz="5600" u="none" strike="noStrike" dirty="0">
                <a:solidFill>
                  <a:srgbClr val="000000"/>
                </a:solidFill>
                <a:effectLst/>
                <a:uFillTx/>
                <a:latin typeface="OpenSymbol"/>
              </a:rPr>
              <a:t> </a:t>
            </a:r>
            <a:r>
              <a:rPr lang="en-ID" sz="5600" dirty="0"/>
              <a:t>(2003):  </a:t>
            </a:r>
            <a:r>
              <a:rPr lang="en-ID" sz="5600" dirty="0" err="1"/>
              <a:t>Ilmu</a:t>
            </a:r>
            <a:r>
              <a:rPr lang="en-ID" sz="5600" dirty="0"/>
              <a:t> dan </a:t>
            </a:r>
            <a:r>
              <a:rPr lang="en-ID" sz="5600" dirty="0" err="1"/>
              <a:t>seni</a:t>
            </a:r>
            <a:r>
              <a:rPr lang="en-ID" sz="5600" dirty="0"/>
              <a:t> </a:t>
            </a:r>
            <a:r>
              <a:rPr lang="en-ID" sz="5600" dirty="0" err="1"/>
              <a:t>mengatur</a:t>
            </a:r>
            <a:r>
              <a:rPr lang="en-ID" sz="5600" dirty="0"/>
              <a:t> </a:t>
            </a:r>
            <a:r>
              <a:rPr lang="en-ID" sz="5600" dirty="0" err="1"/>
              <a:t>hubungan</a:t>
            </a:r>
            <a:r>
              <a:rPr lang="en-ID" sz="5600" dirty="0"/>
              <a:t> dan </a:t>
            </a:r>
            <a:r>
              <a:rPr lang="en-ID" sz="5600" dirty="0" err="1"/>
              <a:t>peranan</a:t>
            </a:r>
            <a:r>
              <a:rPr lang="en-ID" sz="5600" dirty="0"/>
              <a:t> </a:t>
            </a:r>
            <a:r>
              <a:rPr lang="en-ID" sz="5600" dirty="0" err="1"/>
              <a:t>tenaga</a:t>
            </a:r>
            <a:r>
              <a:rPr lang="en-ID" sz="5600" dirty="0"/>
              <a:t> </a:t>
            </a:r>
            <a:r>
              <a:rPr lang="en-ID" sz="5600" dirty="0" err="1"/>
              <a:t>kerja</a:t>
            </a:r>
            <a:r>
              <a:rPr lang="en-ID" sz="5600" dirty="0"/>
              <a:t> agar </a:t>
            </a:r>
            <a:r>
              <a:rPr lang="en-ID" sz="5600" dirty="0" err="1"/>
              <a:t>efektif</a:t>
            </a:r>
            <a:r>
              <a:rPr lang="en-ID" sz="5600" dirty="0"/>
              <a:t> dan </a:t>
            </a:r>
            <a:r>
              <a:rPr lang="en-ID" sz="5600" dirty="0" err="1"/>
              <a:t>efisien</a:t>
            </a:r>
            <a:r>
              <a:rPr lang="en-ID" sz="5600" dirty="0"/>
              <a:t> </a:t>
            </a:r>
            <a:r>
              <a:rPr lang="en-ID" sz="5600" dirty="0" err="1"/>
              <a:t>membantu</a:t>
            </a:r>
            <a:r>
              <a:rPr lang="en-ID" sz="5600" dirty="0"/>
              <a:t> </a:t>
            </a:r>
            <a:r>
              <a:rPr lang="en-ID" sz="5600" dirty="0" err="1"/>
              <a:t>terwujudnya</a:t>
            </a:r>
            <a:r>
              <a:rPr lang="en-ID" sz="5600" dirty="0"/>
              <a:t> </a:t>
            </a:r>
            <a:r>
              <a:rPr lang="en-ID" sz="5600" dirty="0" err="1"/>
              <a:t>tujuan</a:t>
            </a:r>
            <a:r>
              <a:rPr lang="en-ID" sz="5600" dirty="0"/>
              <a:t> </a:t>
            </a:r>
            <a:r>
              <a:rPr lang="en-ID" sz="5600" dirty="0" err="1"/>
              <a:t>perusahaan</a:t>
            </a:r>
            <a:r>
              <a:rPr lang="en-ID" sz="5600" dirty="0"/>
              <a:t>, </a:t>
            </a:r>
            <a:r>
              <a:rPr lang="en-ID" sz="5600" dirty="0" err="1"/>
              <a:t>karyawan</a:t>
            </a:r>
            <a:r>
              <a:rPr lang="en-ID" sz="5600" dirty="0"/>
              <a:t>, dan </a:t>
            </a:r>
            <a:r>
              <a:rPr lang="en-ID" sz="5600" dirty="0" err="1"/>
              <a:t>masyarakat</a:t>
            </a:r>
            <a:r>
              <a:rPr lang="en-ID" sz="5600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sz="5600" dirty="0" err="1"/>
              <a:t>Menurut</a:t>
            </a:r>
            <a:r>
              <a:rPr lang="en-ID" sz="5600" dirty="0"/>
              <a:t> Edwin B. Flippo (1984): </a:t>
            </a:r>
            <a:r>
              <a:rPr lang="en-ID" sz="5600" dirty="0" err="1"/>
              <a:t>Perencanaan</a:t>
            </a:r>
            <a:r>
              <a:rPr lang="en-ID" sz="5600" dirty="0"/>
              <a:t>, </a:t>
            </a:r>
            <a:r>
              <a:rPr lang="en-ID" sz="5600" dirty="0" err="1"/>
              <a:t>pengorganisasian</a:t>
            </a:r>
            <a:r>
              <a:rPr lang="en-ID" sz="5600" dirty="0"/>
              <a:t>, </a:t>
            </a:r>
            <a:r>
              <a:rPr lang="en-ID" sz="5600" dirty="0" err="1"/>
              <a:t>pengarahan</a:t>
            </a:r>
            <a:r>
              <a:rPr lang="en-ID" sz="5600" dirty="0"/>
              <a:t>, dan </a:t>
            </a:r>
            <a:r>
              <a:rPr lang="en-ID" sz="5600" dirty="0" err="1"/>
              <a:t>pengendalian</a:t>
            </a:r>
            <a:r>
              <a:rPr lang="en-ID" sz="5600" dirty="0"/>
              <a:t> </a:t>
            </a:r>
            <a:r>
              <a:rPr lang="en-ID" sz="5600" dirty="0" err="1"/>
              <a:t>atas</a:t>
            </a:r>
            <a:r>
              <a:rPr lang="en-ID" sz="5600" dirty="0"/>
              <a:t> </a:t>
            </a:r>
            <a:r>
              <a:rPr lang="en-ID" sz="5600" dirty="0" err="1"/>
              <a:t>pengadaan</a:t>
            </a:r>
            <a:r>
              <a:rPr lang="en-ID" sz="5600" dirty="0"/>
              <a:t> </a:t>
            </a:r>
            <a:r>
              <a:rPr lang="en-ID" sz="5600" dirty="0" err="1"/>
              <a:t>tenaga</a:t>
            </a:r>
            <a:r>
              <a:rPr lang="en-ID" sz="5600" dirty="0"/>
              <a:t> </a:t>
            </a:r>
            <a:r>
              <a:rPr lang="en-ID" sz="5600" dirty="0" err="1"/>
              <a:t>kerja</a:t>
            </a:r>
            <a:r>
              <a:rPr lang="en-ID" sz="5600" dirty="0"/>
              <a:t>, </a:t>
            </a:r>
            <a:r>
              <a:rPr lang="en-ID" sz="5600" dirty="0" err="1"/>
              <a:t>pengembangan</a:t>
            </a:r>
            <a:r>
              <a:rPr lang="en-ID" sz="5600" dirty="0"/>
              <a:t>, </a:t>
            </a:r>
            <a:r>
              <a:rPr lang="en-ID" sz="5600" dirty="0" err="1"/>
              <a:t>kompensasi</a:t>
            </a:r>
            <a:r>
              <a:rPr lang="en-ID" sz="5600" dirty="0"/>
              <a:t>, </a:t>
            </a:r>
            <a:r>
              <a:rPr lang="en-ID" sz="5600" dirty="0" err="1"/>
              <a:t>integrasi</a:t>
            </a:r>
            <a:r>
              <a:rPr lang="en-ID" sz="5600" dirty="0"/>
              <a:t>, </a:t>
            </a:r>
            <a:r>
              <a:rPr lang="en-ID" sz="5600" dirty="0" err="1"/>
              <a:t>pemeliharaan</a:t>
            </a:r>
            <a:r>
              <a:rPr lang="en-ID" sz="5600" dirty="0"/>
              <a:t>, dan </a:t>
            </a:r>
            <a:r>
              <a:rPr lang="en-ID" sz="5600" dirty="0" err="1"/>
              <a:t>pemutusan</a:t>
            </a:r>
            <a:r>
              <a:rPr lang="en-ID" sz="5600" dirty="0"/>
              <a:t> </a:t>
            </a:r>
            <a:r>
              <a:rPr lang="en-ID" sz="5600" dirty="0" err="1"/>
              <a:t>hubungan</a:t>
            </a:r>
            <a:r>
              <a:rPr lang="en-ID" sz="5600" dirty="0"/>
              <a:t> </a:t>
            </a:r>
            <a:r>
              <a:rPr lang="en-ID" sz="5600" dirty="0" err="1"/>
              <a:t>kerja</a:t>
            </a:r>
            <a:endParaRPr lang="en-ID" sz="56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sz="5600" dirty="0"/>
              <a:t>T. Hani Handoko T. (2001): </a:t>
            </a:r>
            <a:r>
              <a:rPr lang="en-ID" sz="5600" dirty="0" err="1"/>
              <a:t>Penarikan</a:t>
            </a:r>
            <a:r>
              <a:rPr lang="en-ID" sz="5600" dirty="0"/>
              <a:t>, </a:t>
            </a:r>
            <a:r>
              <a:rPr lang="en-ID" sz="5600" dirty="0" err="1"/>
              <a:t>seleksi</a:t>
            </a:r>
            <a:r>
              <a:rPr lang="en-ID" sz="5600" dirty="0"/>
              <a:t>, </a:t>
            </a:r>
            <a:r>
              <a:rPr lang="en-ID" sz="5600" dirty="0" err="1"/>
              <a:t>pengembangan</a:t>
            </a:r>
            <a:r>
              <a:rPr lang="en-ID" sz="5600" dirty="0"/>
              <a:t>, </a:t>
            </a:r>
            <a:r>
              <a:rPr lang="en-ID" sz="5600" dirty="0" err="1"/>
              <a:t>pemeliharaan</a:t>
            </a:r>
            <a:r>
              <a:rPr lang="en-ID" sz="5600" dirty="0"/>
              <a:t>, dan </a:t>
            </a:r>
            <a:r>
              <a:rPr lang="en-ID" sz="5600" dirty="0" err="1"/>
              <a:t>penggunaan</a:t>
            </a:r>
            <a:r>
              <a:rPr lang="en-ID" sz="5600" dirty="0"/>
              <a:t> </a:t>
            </a:r>
            <a:r>
              <a:rPr lang="en-ID" sz="5600" dirty="0" err="1"/>
              <a:t>sumber</a:t>
            </a:r>
            <a:r>
              <a:rPr lang="en-ID" sz="5600" dirty="0"/>
              <a:t> </a:t>
            </a:r>
            <a:r>
              <a:rPr lang="en-ID" sz="5600" dirty="0" err="1"/>
              <a:t>daya</a:t>
            </a:r>
            <a:r>
              <a:rPr lang="en-ID" sz="5600" dirty="0"/>
              <a:t> </a:t>
            </a:r>
            <a:r>
              <a:rPr lang="en-ID" sz="5600" dirty="0" err="1"/>
              <a:t>manusia</a:t>
            </a:r>
            <a:r>
              <a:rPr lang="en-ID" sz="5600" dirty="0"/>
              <a:t> </a:t>
            </a:r>
            <a:r>
              <a:rPr lang="en-ID" sz="5600" dirty="0" err="1"/>
              <a:t>untuk</a:t>
            </a:r>
            <a:r>
              <a:rPr lang="en-ID" sz="5600" dirty="0"/>
              <a:t> </a:t>
            </a:r>
            <a:r>
              <a:rPr lang="en-ID" sz="5600" dirty="0" err="1"/>
              <a:t>mencapai</a:t>
            </a:r>
            <a:r>
              <a:rPr lang="en-ID" sz="5600" dirty="0"/>
              <a:t> </a:t>
            </a:r>
            <a:r>
              <a:rPr lang="en-ID" sz="5600" dirty="0" err="1"/>
              <a:t>tujuan-tujuan</a:t>
            </a:r>
            <a:r>
              <a:rPr lang="en-ID" sz="5600" dirty="0"/>
              <a:t> </a:t>
            </a:r>
            <a:r>
              <a:rPr lang="en-ID" sz="5600" dirty="0" err="1"/>
              <a:t>individu</a:t>
            </a:r>
            <a:r>
              <a:rPr lang="en-ID" sz="5600" dirty="0"/>
              <a:t> </a:t>
            </a:r>
            <a:r>
              <a:rPr lang="en-ID" sz="5600" dirty="0" err="1"/>
              <a:t>maupun</a:t>
            </a:r>
            <a:r>
              <a:rPr lang="en-ID" sz="5600" dirty="0"/>
              <a:t> </a:t>
            </a:r>
            <a:r>
              <a:rPr lang="en-ID" sz="5600" dirty="0" err="1"/>
              <a:t>organisasi</a:t>
            </a:r>
            <a:r>
              <a:rPr lang="en-ID" sz="56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en-ID" sz="2200" dirty="0"/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ID" sz="1400" dirty="0"/>
              <a:t> </a:t>
            </a:r>
          </a:p>
          <a:p>
            <a:pPr>
              <a:lnSpc>
                <a:spcPct val="150000"/>
              </a:lnSpc>
              <a:tabLst>
                <a:tab pos="0" algn="l"/>
              </a:tabLst>
            </a:pP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Rectangle 997"/>
          <p:cNvSpPr/>
          <p:nvPr/>
        </p:nvSpPr>
        <p:spPr>
          <a:xfrm>
            <a:off x="825683" y="364769"/>
            <a:ext cx="3500988" cy="7078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1" dirty="0">
                <a:latin typeface="Calibri"/>
              </a:rPr>
              <a:t>Tujuan MSDM</a:t>
            </a:r>
            <a:endParaRPr lang="en-US" sz="4000" b="0" u="none" strike="noStrike" dirty="0">
              <a:effectLst/>
              <a:uFillTx/>
              <a:latin typeface="OpenSymbol"/>
            </a:endParaRPr>
          </a:p>
        </p:txBody>
      </p:sp>
      <p:sp>
        <p:nvSpPr>
          <p:cNvPr id="999" name="Rectangle 998"/>
          <p:cNvSpPr/>
          <p:nvPr/>
        </p:nvSpPr>
        <p:spPr>
          <a:xfrm>
            <a:off x="528318" y="1184166"/>
            <a:ext cx="4095719" cy="33755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v-SE" sz="1400" b="1" dirty="0"/>
              <a:t>Tujuan Organisasional: </a:t>
            </a:r>
            <a:r>
              <a:rPr lang="sv-SE" sz="1400" dirty="0"/>
              <a:t>Memastikan SDM berkontribusi pada efektivitas organisasi, termasuk penempatan orang yang tepat pada posisi yang tepat (</a:t>
            </a:r>
            <a:r>
              <a:rPr lang="sv-SE" sz="1400" i="1" dirty="0"/>
              <a:t>right person in the right place</a:t>
            </a:r>
            <a:r>
              <a:rPr lang="sv-SE" sz="1400" dirty="0"/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sz="1400" b="1" dirty="0"/>
              <a:t>Tujuan </a:t>
            </a:r>
            <a:r>
              <a:rPr lang="en-ID" sz="1400" b="1" dirty="0" err="1"/>
              <a:t>Fungsional</a:t>
            </a:r>
            <a:r>
              <a:rPr lang="en-ID" sz="1400" b="1" dirty="0"/>
              <a:t>: </a:t>
            </a:r>
            <a:r>
              <a:rPr lang="en-ID" sz="1400" dirty="0" err="1"/>
              <a:t>Memelihara</a:t>
            </a:r>
            <a:r>
              <a:rPr lang="en-ID" sz="1400" dirty="0"/>
              <a:t> </a:t>
            </a:r>
            <a:r>
              <a:rPr lang="en-ID" sz="1400" dirty="0" err="1"/>
              <a:t>kontribusi</a:t>
            </a:r>
            <a:r>
              <a:rPr lang="en-ID" sz="1400" dirty="0"/>
              <a:t> </a:t>
            </a:r>
            <a:r>
              <a:rPr lang="en-ID" sz="1400" dirty="0" err="1"/>
              <a:t>departemen</a:t>
            </a:r>
            <a:r>
              <a:rPr lang="en-ID" sz="1400" dirty="0"/>
              <a:t> SDM pada </a:t>
            </a:r>
            <a:r>
              <a:rPr lang="en-ID" sz="1400" dirty="0" err="1"/>
              <a:t>tingkat</a:t>
            </a:r>
            <a:r>
              <a:rPr lang="en-ID" sz="1400" dirty="0"/>
              <a:t> yang </a:t>
            </a:r>
            <a:r>
              <a:rPr lang="en-ID" sz="1400" dirty="0" err="1"/>
              <a:t>sesuai</a:t>
            </a:r>
            <a:r>
              <a:rPr lang="en-ID" sz="1400" dirty="0"/>
              <a:t> </a:t>
            </a: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kebutuhan</a:t>
            </a:r>
            <a:r>
              <a:rPr lang="en-ID" sz="1400" dirty="0"/>
              <a:t> </a:t>
            </a:r>
            <a:r>
              <a:rPr lang="en-ID" sz="1400" dirty="0" err="1"/>
              <a:t>organisasi</a:t>
            </a:r>
            <a:r>
              <a:rPr lang="en-ID" sz="14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sz="1400" b="1" dirty="0"/>
              <a:t>Tujuan </a:t>
            </a:r>
            <a:r>
              <a:rPr lang="en-ID" sz="1400" b="1" dirty="0" err="1"/>
              <a:t>sosial</a:t>
            </a:r>
            <a:r>
              <a:rPr lang="en-ID" sz="1400" b="1" dirty="0"/>
              <a:t>: </a:t>
            </a:r>
            <a:r>
              <a:rPr lang="en-ID" sz="1400" dirty="0" err="1"/>
              <a:t>Bertanggung</a:t>
            </a:r>
            <a:r>
              <a:rPr lang="en-ID" sz="1400" dirty="0"/>
              <a:t> </a:t>
            </a:r>
            <a:r>
              <a:rPr lang="en-ID" sz="1400" dirty="0" err="1"/>
              <a:t>jawab</a:t>
            </a:r>
            <a:r>
              <a:rPr lang="en-ID" sz="1400" dirty="0"/>
              <a:t> </a:t>
            </a:r>
            <a:r>
              <a:rPr lang="en-ID" sz="1400" dirty="0" err="1"/>
              <a:t>secara</a:t>
            </a:r>
            <a:r>
              <a:rPr lang="en-ID" sz="1400" dirty="0"/>
              <a:t> </a:t>
            </a:r>
            <a:r>
              <a:rPr lang="en-ID" sz="1400" dirty="0" err="1"/>
              <a:t>sosial</a:t>
            </a:r>
            <a:r>
              <a:rPr lang="en-ID" sz="1400" dirty="0"/>
              <a:t> dan </a:t>
            </a:r>
            <a:r>
              <a:rPr lang="en-ID" sz="1400" dirty="0" err="1"/>
              <a:t>etis</a:t>
            </a:r>
            <a:r>
              <a:rPr lang="en-ID" sz="1400" dirty="0"/>
              <a:t> </a:t>
            </a:r>
            <a:r>
              <a:rPr lang="en-ID" sz="1400" dirty="0" err="1"/>
              <a:t>terhadap</a:t>
            </a:r>
            <a:r>
              <a:rPr lang="en-ID" sz="1400" dirty="0"/>
              <a:t> </a:t>
            </a:r>
            <a:r>
              <a:rPr lang="en-ID" sz="1400" dirty="0" err="1"/>
              <a:t>tantangan</a:t>
            </a:r>
            <a:r>
              <a:rPr lang="en-ID" sz="1400" dirty="0"/>
              <a:t> </a:t>
            </a:r>
            <a:r>
              <a:rPr lang="en-ID" sz="1400" dirty="0" err="1"/>
              <a:t>masyarakat</a:t>
            </a:r>
            <a:r>
              <a:rPr lang="en-ID" sz="1400" dirty="0"/>
              <a:t>, </a:t>
            </a:r>
            <a:r>
              <a:rPr lang="en-ID" sz="1400" dirty="0" err="1"/>
              <a:t>meminimalkan</a:t>
            </a:r>
            <a:r>
              <a:rPr lang="en-ID" sz="1400" dirty="0"/>
              <a:t> </a:t>
            </a:r>
            <a:r>
              <a:rPr lang="en-ID" sz="1400" dirty="0" err="1"/>
              <a:t>dampak</a:t>
            </a:r>
            <a:r>
              <a:rPr lang="en-ID" sz="1400" dirty="0"/>
              <a:t> </a:t>
            </a:r>
            <a:r>
              <a:rPr lang="en-ID" sz="1400" dirty="0" err="1"/>
              <a:t>negatifnya</a:t>
            </a:r>
            <a:r>
              <a:rPr lang="en-ID" sz="14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sz="1400" b="1" dirty="0"/>
              <a:t>Tujuan Individual:</a:t>
            </a:r>
            <a:r>
              <a:rPr lang="en-ID" sz="1400" dirty="0"/>
              <a:t> </a:t>
            </a:r>
            <a:r>
              <a:rPr lang="en-ID" sz="1400" dirty="0" err="1"/>
              <a:t>Membantu</a:t>
            </a:r>
            <a:r>
              <a:rPr lang="en-ID" sz="1400" dirty="0"/>
              <a:t> </a:t>
            </a:r>
            <a:r>
              <a:rPr lang="en-ID" sz="1400" dirty="0" err="1"/>
              <a:t>karyawan</a:t>
            </a:r>
            <a:r>
              <a:rPr lang="en-ID" sz="1400" dirty="0"/>
              <a:t> </a:t>
            </a:r>
            <a:r>
              <a:rPr lang="en-ID" sz="1400" dirty="0" err="1"/>
              <a:t>mencapai</a:t>
            </a:r>
            <a:r>
              <a:rPr lang="en-ID" sz="1400" dirty="0"/>
              <a:t> </a:t>
            </a:r>
            <a:r>
              <a:rPr lang="en-ID" sz="1400" dirty="0" err="1"/>
              <a:t>tujuan</a:t>
            </a:r>
            <a:r>
              <a:rPr lang="en-ID" sz="1400" dirty="0"/>
              <a:t> </a:t>
            </a:r>
            <a:r>
              <a:rPr lang="en-ID" sz="1400" dirty="0" err="1"/>
              <a:t>pribadi</a:t>
            </a:r>
            <a:r>
              <a:rPr lang="en-ID" sz="1400" dirty="0"/>
              <a:t> yang </a:t>
            </a:r>
            <a:r>
              <a:rPr lang="en-ID" sz="1400" dirty="0" err="1"/>
              <a:t>memotivasi</a:t>
            </a:r>
            <a:r>
              <a:rPr lang="en-ID" sz="1400" dirty="0"/>
              <a:t> </a:t>
            </a:r>
            <a:r>
              <a:rPr lang="en-ID" sz="1400" dirty="0" err="1"/>
              <a:t>mereka</a:t>
            </a:r>
            <a:r>
              <a:rPr lang="en-ID" sz="1400" dirty="0"/>
              <a:t>, </a:t>
            </a:r>
            <a:r>
              <a:rPr lang="en-ID" sz="1400" dirty="0" err="1"/>
              <a:t>seperti</a:t>
            </a:r>
            <a:r>
              <a:rPr lang="en-ID" sz="1400" dirty="0"/>
              <a:t> </a:t>
            </a:r>
            <a:r>
              <a:rPr lang="en-ID" sz="1400" dirty="0" err="1"/>
              <a:t>pengembangan</a:t>
            </a:r>
            <a:r>
              <a:rPr lang="en-ID" sz="1400" dirty="0"/>
              <a:t> </a:t>
            </a:r>
            <a:r>
              <a:rPr lang="en-ID" sz="1400" dirty="0" err="1"/>
              <a:t>karier</a:t>
            </a:r>
            <a:r>
              <a:rPr lang="en-ID" sz="1400" dirty="0"/>
              <a:t> dan </a:t>
            </a:r>
            <a:r>
              <a:rPr lang="en-ID" sz="1400" dirty="0" err="1"/>
              <a:t>kesejahteraan</a:t>
            </a:r>
            <a:r>
              <a:rPr lang="en-ID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en-US" sz="11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pic>
        <p:nvPicPr>
          <p:cNvPr id="1000" name="image69e0868b7b1bb" descr="image69e0868b7b1bf"/>
          <p:cNvPicPr/>
          <p:nvPr/>
        </p:nvPicPr>
        <p:blipFill>
          <a:blip r:embed="rId2"/>
          <a:stretch/>
        </p:blipFill>
        <p:spPr>
          <a:xfrm>
            <a:off x="4572000" y="0"/>
            <a:ext cx="4571640" cy="5143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Rectangle 1082"/>
          <p:cNvSpPr/>
          <p:nvPr/>
        </p:nvSpPr>
        <p:spPr>
          <a:xfrm>
            <a:off x="572430" y="476280"/>
            <a:ext cx="8094930" cy="52122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dirty="0" err="1">
                <a:solidFill>
                  <a:schemeClr val="dk1"/>
                </a:solidFill>
                <a:latin typeface="Manrope ExtraBold"/>
              </a:rPr>
              <a:t>Fungsi</a:t>
            </a:r>
            <a:r>
              <a:rPr lang="en-US" sz="2400" b="1" dirty="0">
                <a:solidFill>
                  <a:schemeClr val="dk1"/>
                </a:solidFill>
                <a:latin typeface="Manrope ExtraBold"/>
              </a:rPr>
              <a:t> MSDM</a:t>
            </a:r>
            <a:endParaRPr lang="en-US" sz="24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084" name="Rectangle 1083"/>
          <p:cNvSpPr/>
          <p:nvPr/>
        </p:nvSpPr>
        <p:spPr>
          <a:xfrm>
            <a:off x="305295" y="997502"/>
            <a:ext cx="8191080" cy="34764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70000" lnSpcReduction="20000"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fi-FI" b="1" dirty="0"/>
              <a:t>Perencanaan Kebutuhan SDM untuk Organisasi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dirty="0"/>
              <a:t>     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merencanakan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SDM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strategi </a:t>
            </a:r>
            <a:r>
              <a:rPr lang="en-ID" dirty="0" err="1"/>
              <a:t>organisasi</a:t>
            </a:r>
            <a:r>
              <a:rPr lang="en-ID" dirty="0"/>
              <a:t>. Ini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, </a:t>
            </a:r>
            <a:r>
              <a:rPr lang="en-ID" dirty="0" err="1"/>
              <a:t>kualifikasi</a:t>
            </a:r>
            <a:r>
              <a:rPr lang="en-ID" dirty="0"/>
              <a:t>, dan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  <a:endParaRPr lang="fi-FI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b="1" dirty="0" err="1"/>
              <a:t>Perekrutan</a:t>
            </a:r>
            <a:r>
              <a:rPr lang="en-ID" b="1" dirty="0"/>
              <a:t> dan </a:t>
            </a:r>
            <a:r>
              <a:rPr lang="en-ID" b="1" dirty="0" err="1"/>
              <a:t>Seleksi</a:t>
            </a:r>
            <a:endParaRPr lang="en-ID" b="1" dirty="0"/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dirty="0"/>
              <a:t>     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SDM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perekrutan</a:t>
            </a:r>
            <a:r>
              <a:rPr lang="en-ID" dirty="0"/>
              <a:t> dan </a:t>
            </a:r>
            <a:r>
              <a:rPr lang="en-ID" dirty="0" err="1"/>
              <a:t>seleksi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berkualitas</a:t>
            </a:r>
            <a:r>
              <a:rPr lang="en-ID" dirty="0"/>
              <a:t>. Proses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calon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potensial</a:t>
            </a:r>
            <a:r>
              <a:rPr lang="en-ID" dirty="0"/>
              <a:t>,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wawancara</a:t>
            </a:r>
            <a:r>
              <a:rPr lang="en-ID" dirty="0"/>
              <a:t>, dan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terbaik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.</a:t>
            </a:r>
            <a:endParaRPr lang="en-ID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ID" b="1" dirty="0" err="1"/>
              <a:t>Pengembangan</a:t>
            </a:r>
            <a:r>
              <a:rPr lang="en-ID" b="1" dirty="0"/>
              <a:t> </a:t>
            </a:r>
            <a:r>
              <a:rPr lang="en-ID" b="1" dirty="0" err="1"/>
              <a:t>Karyawan</a:t>
            </a:r>
            <a:endParaRPr lang="en-ID" b="1" dirty="0"/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dirty="0"/>
              <a:t>     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 </a:t>
            </a:r>
            <a:r>
              <a:rPr lang="en-ID" dirty="0" err="1"/>
              <a:t>Manajemen</a:t>
            </a:r>
            <a:r>
              <a:rPr lang="en-ID" dirty="0"/>
              <a:t> SDM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program </a:t>
            </a:r>
            <a:r>
              <a:rPr lang="en-ID" dirty="0" err="1"/>
              <a:t>pelatihan</a:t>
            </a:r>
            <a:r>
              <a:rPr lang="en-ID" dirty="0"/>
              <a:t> dan </a:t>
            </a:r>
            <a:r>
              <a:rPr lang="en-ID" dirty="0" err="1"/>
              <a:t>pengembangan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dan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 </a:t>
            </a:r>
            <a:r>
              <a:rPr lang="en-ID" dirty="0" err="1"/>
              <a:t>Mereka</a:t>
            </a:r>
            <a:r>
              <a:rPr lang="en-ID" dirty="0"/>
              <a:t> juga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dan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jenjang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</a:t>
            </a:r>
            <a:endParaRPr lang="fi-FI" b="1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804A581-F798-DF92-C9E8-7B4EFC94D623}"/>
              </a:ext>
            </a:extLst>
          </p:cNvPr>
          <p:cNvCxnSpPr>
            <a:cxnSpLocks/>
          </p:cNvCxnSpPr>
          <p:nvPr/>
        </p:nvCxnSpPr>
        <p:spPr>
          <a:xfrm>
            <a:off x="408878" y="1434791"/>
            <a:ext cx="2378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AC04855-1963-56AC-9B3E-F12027AC4134}"/>
              </a:ext>
            </a:extLst>
          </p:cNvPr>
          <p:cNvCxnSpPr>
            <a:cxnSpLocks/>
          </p:cNvCxnSpPr>
          <p:nvPr/>
        </p:nvCxnSpPr>
        <p:spPr>
          <a:xfrm>
            <a:off x="408879" y="2461197"/>
            <a:ext cx="24532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BD87269-32A5-799B-DAE1-B7F50437C77C}"/>
              </a:ext>
            </a:extLst>
          </p:cNvPr>
          <p:cNvCxnSpPr>
            <a:cxnSpLocks/>
          </p:cNvCxnSpPr>
          <p:nvPr/>
        </p:nvCxnSpPr>
        <p:spPr>
          <a:xfrm>
            <a:off x="408878" y="3494048"/>
            <a:ext cx="24532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Rectangle 907"/>
          <p:cNvSpPr/>
          <p:nvPr/>
        </p:nvSpPr>
        <p:spPr>
          <a:xfrm>
            <a:off x="5048279" y="753296"/>
            <a:ext cx="2638627" cy="4616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dirty="0">
                <a:latin typeface="Calibri"/>
              </a:rPr>
              <a:t>Peran MSDM</a:t>
            </a:r>
            <a:endParaRPr lang="en-US" sz="2400" b="0" u="none" strike="noStrike" dirty="0">
              <a:effectLst/>
              <a:uFillTx/>
              <a:latin typeface="OpenSymbol"/>
            </a:endParaRPr>
          </a:p>
        </p:txBody>
      </p:sp>
      <p:sp>
        <p:nvSpPr>
          <p:cNvPr id="909" name="Rectangle 908"/>
          <p:cNvSpPr/>
          <p:nvPr/>
        </p:nvSpPr>
        <p:spPr>
          <a:xfrm>
            <a:off x="5048279" y="1214961"/>
            <a:ext cx="3619080" cy="27133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>
              <a:tabLst>
                <a:tab pos="0" algn="l"/>
              </a:tabLst>
            </a:pPr>
            <a:r>
              <a:rPr lang="en-ID" sz="1600" dirty="0" err="1"/>
              <a:t>Manajemen</a:t>
            </a:r>
            <a:r>
              <a:rPr lang="en-ID" sz="1600" dirty="0"/>
              <a:t> </a:t>
            </a:r>
            <a:r>
              <a:rPr lang="en-ID" sz="1600" dirty="0" err="1"/>
              <a:t>Sumber</a:t>
            </a:r>
            <a:r>
              <a:rPr lang="en-ID" sz="1600" dirty="0"/>
              <a:t> Daya </a:t>
            </a:r>
            <a:r>
              <a:rPr lang="en-ID" sz="1600" dirty="0" err="1"/>
              <a:t>Manusia</a:t>
            </a:r>
            <a:r>
              <a:rPr lang="en-ID" sz="1600" dirty="0"/>
              <a:t> (MSDM) </a:t>
            </a:r>
            <a:r>
              <a:rPr lang="en-ID" sz="1600" dirty="0" err="1"/>
              <a:t>berperan</a:t>
            </a:r>
            <a:r>
              <a:rPr lang="en-ID" sz="1600" dirty="0"/>
              <a:t> </a:t>
            </a:r>
            <a:r>
              <a:rPr lang="en-ID" sz="1600" dirty="0" err="1"/>
              <a:t>krusial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 </a:t>
            </a:r>
            <a:r>
              <a:rPr lang="en-ID" sz="1600" dirty="0" err="1"/>
              <a:t>mengelola</a:t>
            </a:r>
            <a:r>
              <a:rPr lang="en-ID" sz="1600" dirty="0"/>
              <a:t> </a:t>
            </a:r>
            <a:r>
              <a:rPr lang="en-ID" sz="1600" dirty="0" err="1"/>
              <a:t>karyawan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aset</a:t>
            </a:r>
            <a:r>
              <a:rPr lang="en-ID" sz="1600" dirty="0"/>
              <a:t> </a:t>
            </a:r>
            <a:r>
              <a:rPr lang="en-ID" sz="1600" dirty="0" err="1"/>
              <a:t>strategis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mencapai</a:t>
            </a:r>
            <a:r>
              <a:rPr lang="en-ID" sz="1600" dirty="0"/>
              <a:t> </a:t>
            </a:r>
            <a:r>
              <a:rPr lang="en-ID" sz="1600" dirty="0" err="1"/>
              <a:t>tujuan</a:t>
            </a:r>
            <a:r>
              <a:rPr lang="en-ID" sz="1600" dirty="0"/>
              <a:t> 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secara</a:t>
            </a:r>
            <a:r>
              <a:rPr lang="en-ID" sz="1600" dirty="0"/>
              <a:t> </a:t>
            </a:r>
            <a:r>
              <a:rPr lang="en-ID" sz="1600" dirty="0" err="1"/>
              <a:t>efektif</a:t>
            </a:r>
            <a:r>
              <a:rPr lang="en-ID" sz="1600" dirty="0"/>
              <a:t>. Peran </a:t>
            </a:r>
            <a:r>
              <a:rPr lang="en-ID" sz="1600" dirty="0" err="1"/>
              <a:t>utamanya</a:t>
            </a:r>
            <a:r>
              <a:rPr lang="en-ID" sz="1600" dirty="0"/>
              <a:t> </a:t>
            </a:r>
            <a:r>
              <a:rPr lang="en-ID" sz="1600" dirty="0" err="1"/>
              <a:t>meliputi</a:t>
            </a:r>
            <a:r>
              <a:rPr lang="en-ID" sz="1600" dirty="0"/>
              <a:t> </a:t>
            </a:r>
            <a:r>
              <a:rPr lang="en-ID" sz="1600" dirty="0" err="1"/>
              <a:t>perencanaan</a:t>
            </a:r>
            <a:r>
              <a:rPr lang="en-ID" sz="1600" dirty="0"/>
              <a:t>, </a:t>
            </a:r>
            <a:r>
              <a:rPr lang="en-ID" sz="1600" dirty="0" err="1"/>
              <a:t>rekrutmen</a:t>
            </a:r>
            <a:r>
              <a:rPr lang="en-ID" sz="1600" dirty="0"/>
              <a:t>, </a:t>
            </a:r>
            <a:r>
              <a:rPr lang="en-ID" sz="1600" dirty="0" err="1"/>
              <a:t>pelatihan</a:t>
            </a:r>
            <a:r>
              <a:rPr lang="en-ID" sz="1600" dirty="0"/>
              <a:t>, </a:t>
            </a:r>
            <a:r>
              <a:rPr lang="en-ID" sz="1600" dirty="0" err="1"/>
              <a:t>pengembangan</a:t>
            </a:r>
            <a:r>
              <a:rPr lang="en-ID" sz="1600" dirty="0"/>
              <a:t> </a:t>
            </a:r>
            <a:r>
              <a:rPr lang="en-ID" sz="1600" dirty="0" err="1"/>
              <a:t>karir</a:t>
            </a:r>
            <a:r>
              <a:rPr lang="en-ID" sz="1600" dirty="0"/>
              <a:t>, </a:t>
            </a:r>
            <a:r>
              <a:rPr lang="en-ID" sz="1600" dirty="0" err="1"/>
              <a:t>pengelolaan</a:t>
            </a:r>
            <a:r>
              <a:rPr lang="en-ID" sz="1600" dirty="0"/>
              <a:t> </a:t>
            </a:r>
            <a:r>
              <a:rPr lang="en-ID" sz="1600" dirty="0" err="1"/>
              <a:t>kompensasi</a:t>
            </a:r>
            <a:r>
              <a:rPr lang="en-ID" sz="1600" dirty="0"/>
              <a:t>, </a:t>
            </a:r>
            <a:r>
              <a:rPr lang="en-ID" sz="1600" dirty="0" err="1"/>
              <a:t>hingga</a:t>
            </a:r>
            <a:r>
              <a:rPr lang="en-ID" sz="1600" dirty="0"/>
              <a:t> </a:t>
            </a:r>
            <a:r>
              <a:rPr lang="en-ID" sz="1600" dirty="0" err="1"/>
              <a:t>kesehatan</a:t>
            </a:r>
            <a:r>
              <a:rPr lang="en-ID" sz="1600" dirty="0"/>
              <a:t> </a:t>
            </a:r>
            <a:r>
              <a:rPr lang="en-ID" sz="1600" dirty="0" err="1"/>
              <a:t>keselamatan</a:t>
            </a:r>
            <a:r>
              <a:rPr lang="en-ID" sz="1600" dirty="0"/>
              <a:t> </a:t>
            </a:r>
            <a:r>
              <a:rPr lang="en-ID" sz="1600" dirty="0" err="1"/>
              <a:t>kerja</a:t>
            </a:r>
            <a:r>
              <a:rPr lang="en-ID" sz="1600" dirty="0"/>
              <a:t> (K3).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pic>
        <p:nvPicPr>
          <p:cNvPr id="910" name="image69e0868b6bf04" descr="image69e0868b6bf07"/>
          <p:cNvPicPr/>
          <p:nvPr/>
        </p:nvPicPr>
        <p:blipFill>
          <a:blip r:embed="rId2"/>
          <a:stretch/>
        </p:blipFill>
        <p:spPr>
          <a:xfrm>
            <a:off x="0" y="0"/>
            <a:ext cx="4571640" cy="5143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1084"/>
          <p:cNvSpPr/>
          <p:nvPr/>
        </p:nvSpPr>
        <p:spPr>
          <a:xfrm>
            <a:off x="4155688" y="476281"/>
            <a:ext cx="3998716" cy="4306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>
              <a:tabLst>
                <a:tab pos="0" algn="l"/>
              </a:tabLst>
            </a:pPr>
            <a:r>
              <a:rPr lang="en-ID" sz="2400" dirty="0" err="1"/>
              <a:t>Penjabaran</a:t>
            </a:r>
            <a:r>
              <a:rPr lang="en-ID" sz="2400" dirty="0"/>
              <a:t> </a:t>
            </a:r>
            <a:r>
              <a:rPr lang="en-ID" sz="2400" dirty="0" err="1"/>
              <a:t>peran</a:t>
            </a:r>
            <a:r>
              <a:rPr lang="en-ID" sz="2400" dirty="0"/>
              <a:t> MSDM</a:t>
            </a:r>
            <a:endParaRPr lang="en-US" sz="36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086" name="Rectangle 1085"/>
          <p:cNvSpPr/>
          <p:nvPr/>
        </p:nvSpPr>
        <p:spPr>
          <a:xfrm>
            <a:off x="4155688" y="899533"/>
            <a:ext cx="4490224" cy="37676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92500" lnSpcReduction="10000"/>
          </a:bodyPr>
          <a:lstStyle/>
          <a:p>
            <a:pPr marL="171450" indent="-171450" defTabSz="9144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1400" b="1" u="none" strike="noStrike" dirty="0">
                <a:solidFill>
                  <a:schemeClr val="dk1"/>
                </a:solidFill>
                <a:effectLst/>
                <a:uFillTx/>
                <a:latin typeface="+mj-lt"/>
              </a:rPr>
              <a:t>Peran </a:t>
            </a:r>
            <a:r>
              <a:rPr lang="en-US" sz="1400" b="1" u="none" strike="noStrike" dirty="0" err="1">
                <a:solidFill>
                  <a:schemeClr val="dk1"/>
                </a:solidFill>
                <a:effectLst/>
                <a:uFillTx/>
                <a:latin typeface="+mj-lt"/>
              </a:rPr>
              <a:t>strategis</a:t>
            </a:r>
            <a:r>
              <a:rPr lang="en-US" sz="1400" b="1" u="none" strike="noStrike" dirty="0">
                <a:solidFill>
                  <a:schemeClr val="dk1"/>
                </a:solidFill>
                <a:effectLst/>
                <a:uFillTx/>
                <a:latin typeface="+mj-lt"/>
              </a:rPr>
              <a:t> (</a:t>
            </a:r>
            <a:r>
              <a:rPr lang="en-US" sz="1400" b="1" i="1" u="none" strike="noStrike" dirty="0" err="1">
                <a:solidFill>
                  <a:schemeClr val="dk1"/>
                </a:solidFill>
                <a:effectLst/>
                <a:uFillTx/>
                <a:latin typeface="+mj-lt"/>
              </a:rPr>
              <a:t>stragic</a:t>
            </a:r>
            <a:r>
              <a:rPr lang="en-US" sz="1400" b="1" i="1" u="none" strike="noStrike" dirty="0">
                <a:solidFill>
                  <a:schemeClr val="dk1"/>
                </a:solidFill>
                <a:effectLst/>
                <a:uFillTx/>
                <a:latin typeface="+mj-lt"/>
              </a:rPr>
              <a:t> role</a:t>
            </a:r>
            <a:r>
              <a:rPr lang="en-US" sz="1400" b="1" u="none" strike="noStrike" dirty="0">
                <a:solidFill>
                  <a:schemeClr val="dk1"/>
                </a:solidFill>
                <a:effectLst/>
                <a:uFillTx/>
                <a:latin typeface="+mj-lt"/>
              </a:rPr>
              <a:t>).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sz="1400" dirty="0" err="1">
                <a:latin typeface="+mj-lt"/>
              </a:rPr>
              <a:t>Berfokus</a:t>
            </a:r>
            <a:r>
              <a:rPr lang="en-ID" sz="1400" dirty="0">
                <a:latin typeface="+mj-lt"/>
              </a:rPr>
              <a:t> pada </a:t>
            </a:r>
            <a:r>
              <a:rPr lang="en-ID" sz="1400" dirty="0" err="1">
                <a:latin typeface="+mj-lt"/>
              </a:rPr>
              <a:t>perencanaan</a:t>
            </a:r>
            <a:r>
              <a:rPr lang="en-ID" sz="1400" dirty="0">
                <a:latin typeface="+mj-lt"/>
              </a:rPr>
              <a:t> SDM </a:t>
            </a:r>
            <a:r>
              <a:rPr lang="en-ID" sz="1400" dirty="0" err="1">
                <a:latin typeface="+mj-lt"/>
              </a:rPr>
              <a:t>jangka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panjang</a:t>
            </a:r>
            <a:r>
              <a:rPr lang="en-ID" sz="1400" dirty="0">
                <a:latin typeface="+mj-lt"/>
              </a:rPr>
              <a:t> yang </a:t>
            </a:r>
            <a:r>
              <a:rPr lang="en-ID" sz="1400" dirty="0" err="1">
                <a:latin typeface="+mj-lt"/>
              </a:rPr>
              <a:t>sejalan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dengan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visi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perusahaan</a:t>
            </a:r>
            <a:r>
              <a:rPr lang="en-ID" sz="1400" dirty="0">
                <a:latin typeface="+mj-lt"/>
              </a:rPr>
              <a:t>, </a:t>
            </a:r>
            <a:r>
              <a:rPr lang="en-ID" sz="1400" dirty="0" err="1">
                <a:latin typeface="+mj-lt"/>
              </a:rPr>
              <a:t>menjadikan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karyawan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sebagai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mitra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strategis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untuk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mencapai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keunggulan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kompetitif</a:t>
            </a:r>
            <a:r>
              <a:rPr lang="en-ID" sz="1400" dirty="0">
                <a:latin typeface="+mj-lt"/>
              </a:rPr>
              <a:t>.</a:t>
            </a:r>
            <a:endParaRPr lang="en-US" sz="1400" b="0" u="none" strike="noStrike" dirty="0">
              <a:solidFill>
                <a:schemeClr val="dk1"/>
              </a:solidFill>
              <a:effectLst/>
              <a:uFillTx/>
              <a:latin typeface="+mj-lt"/>
            </a:endParaRPr>
          </a:p>
          <a:p>
            <a:pPr marL="171450" indent="-171450" defTabSz="9144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1400" b="1" u="none" strike="noStrike" dirty="0">
                <a:solidFill>
                  <a:srgbClr val="000000"/>
                </a:solidFill>
                <a:effectLst/>
                <a:uFillTx/>
                <a:latin typeface="+mj-lt"/>
              </a:rPr>
              <a:t>Peran </a:t>
            </a:r>
            <a:r>
              <a:rPr lang="en-US" sz="1400" b="1" u="none" strike="noStrike" dirty="0" err="1">
                <a:solidFill>
                  <a:srgbClr val="000000"/>
                </a:solidFill>
                <a:effectLst/>
                <a:uFillTx/>
                <a:latin typeface="+mj-lt"/>
              </a:rPr>
              <a:t>Operasional</a:t>
            </a:r>
            <a:r>
              <a:rPr lang="en-US" sz="1400" b="1" u="none" strike="noStrike" dirty="0">
                <a:solidFill>
                  <a:srgbClr val="000000"/>
                </a:solidFill>
                <a:effectLst/>
                <a:uFillTx/>
                <a:latin typeface="+mj-lt"/>
              </a:rPr>
              <a:t> (</a:t>
            </a:r>
            <a:r>
              <a:rPr lang="en-US" sz="1400" b="1" i="1" dirty="0">
                <a:solidFill>
                  <a:srgbClr val="000000"/>
                </a:solidFill>
                <a:latin typeface="+mj-lt"/>
              </a:rPr>
              <a:t>o</a:t>
            </a:r>
            <a:r>
              <a:rPr lang="en-US" sz="1400" b="1" i="1" u="none" strike="noStrike" dirty="0">
                <a:solidFill>
                  <a:srgbClr val="000000"/>
                </a:solidFill>
                <a:effectLst/>
                <a:uFillTx/>
                <a:latin typeface="+mj-lt"/>
              </a:rPr>
              <a:t>perational role</a:t>
            </a:r>
            <a:r>
              <a:rPr lang="en-US" sz="1400" b="1" u="none" strike="noStrike" dirty="0">
                <a:solidFill>
                  <a:srgbClr val="000000"/>
                </a:solidFill>
                <a:effectLst/>
                <a:uFillTx/>
                <a:latin typeface="+mj-lt"/>
              </a:rPr>
              <a:t>).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sz="1400" dirty="0" err="1">
                <a:latin typeface="+mj-lt"/>
              </a:rPr>
              <a:t>Meliputi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rekrutmen</a:t>
            </a:r>
            <a:r>
              <a:rPr lang="en-ID" sz="1400" dirty="0">
                <a:latin typeface="+mj-lt"/>
              </a:rPr>
              <a:t> dan </a:t>
            </a:r>
            <a:r>
              <a:rPr lang="en-ID" sz="1400" dirty="0" err="1">
                <a:latin typeface="+mj-lt"/>
              </a:rPr>
              <a:t>seleksi</a:t>
            </a:r>
            <a:r>
              <a:rPr lang="en-ID" sz="1400" dirty="0">
                <a:latin typeface="+mj-lt"/>
              </a:rPr>
              <a:t> (</a:t>
            </a:r>
            <a:r>
              <a:rPr lang="en-ID" sz="1400" dirty="0" err="1">
                <a:latin typeface="+mj-lt"/>
              </a:rPr>
              <a:t>mendapatkan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tenaga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kerja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terbaik</a:t>
            </a:r>
            <a:r>
              <a:rPr lang="en-ID" sz="1400" dirty="0">
                <a:latin typeface="+mj-lt"/>
              </a:rPr>
              <a:t>), </a:t>
            </a:r>
            <a:r>
              <a:rPr lang="en-ID" sz="1400" dirty="0" err="1">
                <a:latin typeface="+mj-lt"/>
              </a:rPr>
              <a:t>pelatihan</a:t>
            </a:r>
            <a:r>
              <a:rPr lang="en-ID" sz="1400" dirty="0">
                <a:latin typeface="+mj-lt"/>
              </a:rPr>
              <a:t>/</a:t>
            </a:r>
            <a:r>
              <a:rPr lang="en-ID" sz="1400" dirty="0" err="1">
                <a:latin typeface="+mj-lt"/>
              </a:rPr>
              <a:t>pengembangan</a:t>
            </a:r>
            <a:r>
              <a:rPr lang="en-ID" sz="1400" dirty="0">
                <a:latin typeface="+mj-lt"/>
              </a:rPr>
              <a:t> (</a:t>
            </a:r>
            <a:r>
              <a:rPr lang="en-ID" sz="1400" dirty="0" err="1">
                <a:latin typeface="+mj-lt"/>
              </a:rPr>
              <a:t>meningkatkan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kompetensi</a:t>
            </a:r>
            <a:r>
              <a:rPr lang="en-ID" sz="1400" dirty="0">
                <a:latin typeface="+mj-lt"/>
              </a:rPr>
              <a:t>), </a:t>
            </a:r>
            <a:r>
              <a:rPr lang="en-ID" sz="1400" dirty="0" err="1">
                <a:latin typeface="+mj-lt"/>
              </a:rPr>
              <a:t>serta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penilaian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kinerja</a:t>
            </a:r>
            <a:r>
              <a:rPr lang="en-ID" sz="1400" dirty="0">
                <a:latin typeface="+mj-lt"/>
              </a:rPr>
              <a:t>.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+mj-lt"/>
            </a:endParaRPr>
          </a:p>
          <a:p>
            <a:pPr marL="171450" indent="-171450" defTabSz="9144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+mj-lt"/>
              </a:rPr>
              <a:t>Peran </a:t>
            </a:r>
            <a:r>
              <a:rPr lang="en-US" sz="1400" b="1" dirty="0" err="1">
                <a:solidFill>
                  <a:srgbClr val="000000"/>
                </a:solidFill>
                <a:latin typeface="+mj-lt"/>
              </a:rPr>
              <a:t>Administratif</a:t>
            </a:r>
            <a:r>
              <a:rPr lang="en-US" sz="1400" b="1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1400" b="1" i="1" dirty="0">
                <a:solidFill>
                  <a:srgbClr val="000000"/>
                </a:solidFill>
                <a:latin typeface="+mj-lt"/>
              </a:rPr>
              <a:t>administrative role</a:t>
            </a:r>
            <a:r>
              <a:rPr lang="en-US" sz="1400" b="1" dirty="0">
                <a:solidFill>
                  <a:srgbClr val="000000"/>
                </a:solidFill>
                <a:latin typeface="+mj-lt"/>
              </a:rPr>
              <a:t>).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ID" sz="1400" dirty="0" err="1">
                <a:latin typeface="+mj-lt"/>
              </a:rPr>
              <a:t>Menangani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dokumentasi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teknis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seperti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administrasi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penggajian</a:t>
            </a:r>
            <a:r>
              <a:rPr lang="en-ID" sz="1400" dirty="0">
                <a:latin typeface="+mj-lt"/>
              </a:rPr>
              <a:t>, </a:t>
            </a:r>
            <a:r>
              <a:rPr lang="en-ID" sz="1400" dirty="0" err="1">
                <a:latin typeface="+mj-lt"/>
              </a:rPr>
              <a:t>kompensasi</a:t>
            </a:r>
            <a:r>
              <a:rPr lang="en-ID" sz="1400" dirty="0">
                <a:latin typeface="+mj-lt"/>
              </a:rPr>
              <a:t>/</a:t>
            </a:r>
            <a:r>
              <a:rPr lang="en-ID" sz="1400" dirty="0" err="1">
                <a:latin typeface="+mj-lt"/>
              </a:rPr>
              <a:t>tunjangan</a:t>
            </a:r>
            <a:r>
              <a:rPr lang="en-ID" sz="1400" dirty="0">
                <a:latin typeface="+mj-lt"/>
              </a:rPr>
              <a:t>, </a:t>
            </a:r>
            <a:r>
              <a:rPr lang="en-ID" sz="1400" dirty="0" err="1">
                <a:latin typeface="+mj-lt"/>
              </a:rPr>
              <a:t>kebijakan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cuti</a:t>
            </a:r>
            <a:r>
              <a:rPr lang="en-ID" sz="1400" dirty="0">
                <a:latin typeface="+mj-lt"/>
              </a:rPr>
              <a:t>, dan </a:t>
            </a:r>
            <a:r>
              <a:rPr lang="en-ID" sz="1400" dirty="0" err="1">
                <a:latin typeface="+mj-lt"/>
              </a:rPr>
              <a:t>arsip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kepegawaian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secara</a:t>
            </a:r>
            <a:r>
              <a:rPr lang="en-ID" sz="1400" dirty="0">
                <a:latin typeface="+mj-lt"/>
              </a:rPr>
              <a:t> </a:t>
            </a:r>
            <a:r>
              <a:rPr lang="en-ID" sz="1400" dirty="0" err="1">
                <a:latin typeface="+mj-lt"/>
              </a:rPr>
              <a:t>efisien</a:t>
            </a:r>
            <a:r>
              <a:rPr lang="en-ID" sz="1400" dirty="0">
                <a:latin typeface="+mj-lt"/>
              </a:rPr>
              <a:t>.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+mj-lt"/>
            </a:endParaRPr>
          </a:p>
        </p:txBody>
      </p:sp>
      <p:pic>
        <p:nvPicPr>
          <p:cNvPr id="1087" name="image69e0868b85a25" descr="image69e0868b85a28"/>
          <p:cNvPicPr/>
          <p:nvPr/>
        </p:nvPicPr>
        <p:blipFill>
          <a:blip r:embed="rId2"/>
          <a:stretch/>
        </p:blipFill>
        <p:spPr>
          <a:xfrm>
            <a:off x="0" y="0"/>
            <a:ext cx="4155688" cy="5143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anslation Agency Business Meeting to Celebrate International Translation Day by Slidesgo">
  <a:themeElements>
    <a:clrScheme name="Simple Light">
      <a:dk1>
        <a:srgbClr val="000000"/>
      </a:dk1>
      <a:lt1>
        <a:srgbClr val="FFFFFF"/>
      </a:lt1>
      <a:dk2>
        <a:srgbClr val="A82F20"/>
      </a:dk2>
      <a:lt2>
        <a:srgbClr val="4E4AC3"/>
      </a:lt2>
      <a:accent1>
        <a:srgbClr val="FFFFA3"/>
      </a:accent1>
      <a:accent2>
        <a:srgbClr val="A3BBE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nslation Agency Business Meeting to Celebrate International Translation Day by Slidesgo">
  <a:themeElements>
    <a:clrScheme name="Simple Light">
      <a:dk1>
        <a:srgbClr val="000000"/>
      </a:dk1>
      <a:lt1>
        <a:srgbClr val="FFFFFF"/>
      </a:lt1>
      <a:dk2>
        <a:srgbClr val="A82F20"/>
      </a:dk2>
      <a:lt2>
        <a:srgbClr val="4E4AC3"/>
      </a:lt2>
      <a:accent1>
        <a:srgbClr val="FFFFA3"/>
      </a:accent1>
      <a:accent2>
        <a:srgbClr val="A3BBE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go Final Pages">
  <a:themeElements>
    <a:clrScheme name="Simple Light">
      <a:dk1>
        <a:srgbClr val="FFFFFF"/>
      </a:dk1>
      <a:lt1>
        <a:srgbClr val="22244E"/>
      </a:lt1>
      <a:dk2>
        <a:srgbClr val="503259"/>
      </a:dk2>
      <a:lt2>
        <a:srgbClr val="765186"/>
      </a:lt2>
      <a:accent1>
        <a:srgbClr val="B07CC6"/>
      </a:accent1>
      <a:accent2>
        <a:srgbClr val="FAF6E7"/>
      </a:accent2>
      <a:accent3>
        <a:srgbClr val="E3DFD2"/>
      </a:accent3>
      <a:accent4>
        <a:srgbClr val="FFFFFF"/>
      </a:accent4>
      <a:accent5>
        <a:srgbClr val="FFFFFF"/>
      </a:accent5>
      <a:accent6>
        <a:srgbClr val="FFFFFF"/>
      </a:accent6>
      <a:hlink>
        <a:srgbClr val="765186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656</Words>
  <Application>Microsoft Office PowerPoint</Application>
  <PresentationFormat>On-screen Show (16:9)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Manrope ExtraBold</vt:lpstr>
      <vt:lpstr>OpenSymbol</vt:lpstr>
      <vt:lpstr>Raleway</vt:lpstr>
      <vt:lpstr>Symbol</vt:lpstr>
      <vt:lpstr>Wingdings</vt:lpstr>
      <vt:lpstr>Translation Agency Business Meeting to Celebrate International Translation Day by Slidesgo</vt:lpstr>
      <vt:lpstr>Translation Agency Business Meeting to Celebrate International Translation Day by Slidesgo</vt:lpstr>
      <vt:lpstr>Slidesgo Final Pages</vt:lpstr>
      <vt:lpstr>PENGERTIAN PERENCANAAN SDM</vt:lpstr>
      <vt:lpstr>Apa itu Perencanaan SDM</vt:lpstr>
      <vt:lpstr>Latar Belakang MSDM</vt:lpstr>
      <vt:lpstr>PowerPoint Presentation</vt:lpstr>
      <vt:lpstr>Pengertian Menurut Para Ahli</vt:lpstr>
      <vt:lpstr>PowerPoint Presentation</vt:lpstr>
      <vt:lpstr>PowerPoint Presentation</vt:lpstr>
      <vt:lpstr>PowerPoint Presentation</vt:lpstr>
      <vt:lpstr>PowerPoint Presentation</vt:lpstr>
      <vt:lpstr>Contoh MSDM</vt:lpstr>
      <vt:lpstr>TERIMA KASIH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Michael Roja Ginting</dc:creator>
  <cp:lastModifiedBy>Michael Ginting</cp:lastModifiedBy>
  <cp:revision>3</cp:revision>
  <dcterms:modified xsi:type="dcterms:W3CDTF">2026-04-28T03:07:47Z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2026-04-16T06:49:46Z</dcterms:created>
  <dc:creator>Unknown Creator</dc:creator>
  <dc:description/>
  <dc:language>en-US</dc:language>
  <cp:lastModifiedBy>Unknown Creator</cp:lastModifiedBy>
  <dcterms:modified xsi:type="dcterms:W3CDTF">2026-04-16T06:49:46Z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12</vt:r8>
  </property>
</Properties>
</file>