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16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4" r:id="rId8"/>
    <p:sldId id="26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DDA51639-B2D6-4652-B8C3-1B4C224A7BAF}" type="datetimeFigureOut">
              <a:rPr lang="en-US" smtClean="0"/>
              <a:t>10/17/2024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6803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10/17/2024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63781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10/17/2024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5530368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10/17/2024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4348703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10/17/2024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068045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10/17/2024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0060385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10/17/2024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9213587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smtClean="0"/>
              <a:t>10/17/2024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11778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smtClean="0"/>
              <a:t>10/17/2024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5838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smtClean="0"/>
              <a:t>10/17/2024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159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961B7-6B89-48AB-966F-622E2788EECC}" type="datetimeFigureOut">
              <a:rPr lang="en-US" smtClean="0"/>
              <a:t>10/17/2024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9928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smtClean="0"/>
              <a:t>10/17/2024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185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smtClean="0"/>
              <a:t>10/17/2024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3348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smtClean="0"/>
              <a:t>10/17/2024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1822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smtClean="0"/>
              <a:t>10/17/2024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8023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smtClean="0"/>
              <a:t>10/17/2024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3112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34A90-EB03-42F3-8859-2C2B2724C058}" type="datetimeFigureOut">
              <a:rPr lang="en-US" smtClean="0"/>
              <a:t>10/17/2024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552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BC48EC7-AF6A-48D3-8284-14BACBEBDD84}" type="datetimeFigureOut">
              <a:rPr lang="en-US" smtClean="0"/>
              <a:t>10/17/2024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360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  <p:sldLayoutId id="2147483829" r:id="rId13"/>
    <p:sldLayoutId id="2147483830" r:id="rId14"/>
    <p:sldLayoutId id="2147483831" r:id="rId15"/>
    <p:sldLayoutId id="2147483832" r:id="rId16"/>
    <p:sldLayoutId id="2147483833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2003652"/>
            <a:ext cx="6815669" cy="1515533"/>
          </a:xfrm>
        </p:spPr>
        <p:txBody>
          <a:bodyPr/>
          <a:lstStyle/>
          <a:p>
            <a:r>
              <a:rPr lang="en-ID" sz="3200" dirty="0"/>
              <a:t>KEWIRAUSAHAAN BERBASIS UMKM (USAHA MIKRO KECIL DAN  MENENGAH) DAN PERTUMBUHAN EKONOMI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736038"/>
          </a:xfrm>
        </p:spPr>
        <p:txBody>
          <a:bodyPr>
            <a:normAutofit fontScale="47500" lnSpcReduction="20000"/>
          </a:bodyPr>
          <a:lstStyle/>
          <a:p>
            <a:r>
              <a:rPr lang="en-US" sz="3300" b="1" dirty="0" err="1"/>
              <a:t>Oleh</a:t>
            </a:r>
            <a:endParaRPr lang="en-ID" sz="3300" b="1" dirty="0"/>
          </a:p>
          <a:p>
            <a:r>
              <a:rPr lang="en-US" sz="3300" b="1" dirty="0"/>
              <a:t>ATIK SEKIANTI S.E., M.M.</a:t>
            </a:r>
          </a:p>
          <a:p>
            <a:r>
              <a:rPr lang="en-ID" sz="3300" b="1" dirty="0"/>
              <a:t>FAKULTAS EKONOMI DAN BISNIS</a:t>
            </a:r>
          </a:p>
          <a:p>
            <a:r>
              <a:rPr lang="en-ID" sz="3300" b="1" dirty="0"/>
              <a:t> UNIVERSITAS JAYABAYA </a:t>
            </a:r>
          </a:p>
          <a:p>
            <a:r>
              <a:rPr lang="en-ID" sz="3300" b="1" dirty="0"/>
              <a:t>JAKARTA 2023</a:t>
            </a:r>
          </a:p>
          <a:p>
            <a:endParaRPr lang="en-ID" dirty="0"/>
          </a:p>
        </p:txBody>
      </p:sp>
      <p:pic>
        <p:nvPicPr>
          <p:cNvPr id="4" name="Picture 3" descr="logo-feb-warna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9296" y="0"/>
            <a:ext cx="1902460" cy="2655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4335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D" sz="3600" dirty="0"/>
              <a:t>KEWIRAUSAHAAN BERBASIS  USAHA MIKRO KECIL DAN MENENGAH (UMKM) DAN PERTUMBUHAN EKONOMI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Era </a:t>
            </a:r>
            <a:r>
              <a:rPr lang="en-US" dirty="0" err="1"/>
              <a:t>Revolusi</a:t>
            </a:r>
            <a:r>
              <a:rPr lang="en-US" dirty="0"/>
              <a:t> 4,0 </a:t>
            </a:r>
            <a:r>
              <a:rPr lang="en-US" dirty="0" err="1"/>
              <a:t>semakin</a:t>
            </a:r>
            <a:r>
              <a:rPr lang="en-US" dirty="0"/>
              <a:t> </a:t>
            </a:r>
            <a:r>
              <a:rPr lang="en-US" dirty="0" err="1"/>
              <a:t>menjadikan</a:t>
            </a:r>
            <a:r>
              <a:rPr lang="en-US" dirty="0"/>
              <a:t> </a:t>
            </a:r>
            <a:r>
              <a:rPr lang="en-US" dirty="0" err="1"/>
              <a:t>pengembangan</a:t>
            </a:r>
            <a:r>
              <a:rPr lang="en-US" dirty="0"/>
              <a:t> </a:t>
            </a:r>
            <a:r>
              <a:rPr lang="en-US" dirty="0" err="1"/>
              <a:t>kewirausahaan</a:t>
            </a:r>
            <a:r>
              <a:rPr lang="en-US" dirty="0"/>
              <a:t> UMKM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salah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isu</a:t>
            </a:r>
            <a:r>
              <a:rPr lang="en-US" dirty="0"/>
              <a:t> </a:t>
            </a:r>
            <a:r>
              <a:rPr lang="en-US" dirty="0" err="1"/>
              <a:t>strategis</a:t>
            </a:r>
            <a:r>
              <a:rPr lang="en-US" dirty="0"/>
              <a:t> yang </a:t>
            </a:r>
            <a:r>
              <a:rPr lang="en-US" dirty="0" err="1"/>
              <a:t>perlu</a:t>
            </a:r>
            <a:r>
              <a:rPr lang="en-US" dirty="0"/>
              <a:t> </a:t>
            </a:r>
            <a:r>
              <a:rPr lang="en-US" dirty="0" err="1"/>
              <a:t>mendapatkan</a:t>
            </a:r>
            <a:r>
              <a:rPr lang="en-US" dirty="0"/>
              <a:t> </a:t>
            </a:r>
            <a:r>
              <a:rPr lang="en-US" dirty="0" err="1"/>
              <a:t>perhatian</a:t>
            </a:r>
            <a:r>
              <a:rPr lang="en-US" dirty="0"/>
              <a:t>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bersama</a:t>
            </a:r>
            <a:r>
              <a:rPr lang="en-US" dirty="0"/>
              <a:t> ,  </a:t>
            </a:r>
            <a:r>
              <a:rPr lang="en-US" dirty="0" err="1"/>
              <a:t>utamanya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memastikan</a:t>
            </a:r>
            <a:r>
              <a:rPr lang="en-US" dirty="0"/>
              <a:t> </a:t>
            </a:r>
            <a:r>
              <a:rPr lang="en-US" dirty="0" err="1"/>
              <a:t>pengembangan</a:t>
            </a:r>
            <a:r>
              <a:rPr lang="en-US" dirty="0"/>
              <a:t> </a:t>
            </a:r>
            <a:r>
              <a:rPr lang="en-US" dirty="0" err="1"/>
              <a:t>kebijakan</a:t>
            </a:r>
            <a:r>
              <a:rPr lang="en-US" dirty="0"/>
              <a:t> yang </a:t>
            </a:r>
            <a:r>
              <a:rPr lang="en-US" dirty="0" err="1"/>
              <a:t>kodusif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mendukung</a:t>
            </a:r>
            <a:r>
              <a:rPr lang="en-US" dirty="0"/>
              <a:t> Indonesia </a:t>
            </a:r>
            <a:r>
              <a:rPr lang="en-US" dirty="0" err="1"/>
              <a:t>maju</a:t>
            </a:r>
            <a:r>
              <a:rPr lang="en-US" dirty="0"/>
              <a:t>.</a:t>
            </a:r>
            <a:endParaRPr lang="en-ID" dirty="0"/>
          </a:p>
          <a:p>
            <a:r>
              <a:rPr lang="en-US" dirty="0"/>
              <a:t>UMKM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istilah</a:t>
            </a:r>
            <a:r>
              <a:rPr lang="en-US" dirty="0"/>
              <a:t> </a:t>
            </a:r>
            <a:r>
              <a:rPr lang="en-US" dirty="0" err="1"/>
              <a:t>umumdalam</a:t>
            </a:r>
            <a:r>
              <a:rPr lang="en-US" dirty="0"/>
              <a:t> </a:t>
            </a:r>
            <a:r>
              <a:rPr lang="en-US" dirty="0" err="1"/>
              <a:t>dunia</a:t>
            </a:r>
            <a:r>
              <a:rPr lang="en-US" dirty="0"/>
              <a:t> </a:t>
            </a:r>
            <a:r>
              <a:rPr lang="en-US" dirty="0" err="1"/>
              <a:t>ekonomi</a:t>
            </a:r>
            <a:r>
              <a:rPr lang="en-US" dirty="0"/>
              <a:t> yang </a:t>
            </a:r>
            <a:r>
              <a:rPr lang="en-US" dirty="0" err="1"/>
              <a:t>merujuk</a:t>
            </a:r>
            <a:r>
              <a:rPr lang="en-US" dirty="0"/>
              <a:t> 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usaha</a:t>
            </a:r>
            <a:r>
              <a:rPr lang="en-US" dirty="0"/>
              <a:t> </a:t>
            </a:r>
            <a:r>
              <a:rPr lang="en-US" dirty="0" err="1"/>
              <a:t>ekonomi</a:t>
            </a:r>
            <a:r>
              <a:rPr lang="en-US" dirty="0"/>
              <a:t> </a:t>
            </a:r>
            <a:r>
              <a:rPr lang="en-US" dirty="0" err="1"/>
              <a:t>produktif</a:t>
            </a:r>
            <a:r>
              <a:rPr lang="en-US" dirty="0"/>
              <a:t> yang </a:t>
            </a:r>
            <a:r>
              <a:rPr lang="en-US" dirty="0" err="1"/>
              <a:t>dimiliki</a:t>
            </a:r>
            <a:r>
              <a:rPr lang="en-US" dirty="0"/>
              <a:t> </a:t>
            </a:r>
            <a:r>
              <a:rPr lang="en-US" dirty="0" err="1"/>
              <a:t>perorangan</a:t>
            </a:r>
            <a:r>
              <a:rPr lang="en-US" dirty="0"/>
              <a:t> </a:t>
            </a:r>
            <a:r>
              <a:rPr lang="en-US" dirty="0" err="1"/>
              <a:t>maupun</a:t>
            </a:r>
            <a:r>
              <a:rPr lang="en-US" dirty="0"/>
              <a:t> </a:t>
            </a:r>
            <a:r>
              <a:rPr lang="en-US" dirty="0" err="1"/>
              <a:t>Badan</a:t>
            </a:r>
            <a:r>
              <a:rPr lang="en-US" dirty="0"/>
              <a:t> Usaha yang </a:t>
            </a:r>
            <a:r>
              <a:rPr lang="en-US" dirty="0" err="1"/>
              <a:t>ditetapkan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UU No 20 </a:t>
            </a:r>
            <a:r>
              <a:rPr lang="en-US" dirty="0" err="1"/>
              <a:t>Tahun</a:t>
            </a:r>
            <a:r>
              <a:rPr lang="en-US" dirty="0"/>
              <a:t> 2006.</a:t>
            </a:r>
            <a:endParaRPr lang="en-ID" dirty="0"/>
          </a:p>
        </p:txBody>
      </p:sp>
      <p:pic>
        <p:nvPicPr>
          <p:cNvPr id="4" name="Picture 3" descr="logo-feb-warna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9296" y="0"/>
            <a:ext cx="1902460" cy="2655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4503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Peran</a:t>
            </a:r>
            <a:r>
              <a:rPr lang="en-US" dirty="0"/>
              <a:t> UMKM</a:t>
            </a:r>
            <a:endParaRPr lang="en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pertumbuhan</a:t>
            </a:r>
            <a:r>
              <a:rPr lang="en-US" dirty="0"/>
              <a:t> </a:t>
            </a:r>
            <a:r>
              <a:rPr lang="en-US" dirty="0" err="1"/>
              <a:t>Perekonomian</a:t>
            </a:r>
            <a:r>
              <a:rPr lang="en-US" dirty="0"/>
              <a:t> Indonesia,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jumlahnya</a:t>
            </a:r>
            <a:r>
              <a:rPr lang="en-US" dirty="0"/>
              <a:t> </a:t>
            </a:r>
            <a:r>
              <a:rPr lang="en-US" dirty="0" err="1"/>
              <a:t>mencapai</a:t>
            </a:r>
            <a:r>
              <a:rPr lang="en-US" dirty="0"/>
              <a:t> 99%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keseluruhan</a:t>
            </a:r>
            <a:r>
              <a:rPr lang="en-US" dirty="0"/>
              <a:t> unit </a:t>
            </a:r>
            <a:r>
              <a:rPr lang="en-US" dirty="0" err="1"/>
              <a:t>usaha</a:t>
            </a:r>
            <a:r>
              <a:rPr lang="en-US" dirty="0"/>
              <a:t>.</a:t>
            </a:r>
            <a:endParaRPr lang="en-ID" dirty="0"/>
          </a:p>
          <a:p>
            <a:pPr lvl="0"/>
            <a:r>
              <a:rPr lang="en-US" dirty="0" err="1"/>
              <a:t>Kontribusi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Product Domestic </a:t>
            </a:r>
            <a:r>
              <a:rPr lang="en-US" dirty="0" err="1"/>
              <a:t>Bruto</a:t>
            </a:r>
            <a:r>
              <a:rPr lang="en-US" dirty="0"/>
              <a:t> </a:t>
            </a:r>
            <a:r>
              <a:rPr lang="en-US" dirty="0" err="1"/>
              <a:t>mencapai</a:t>
            </a:r>
            <a:r>
              <a:rPr lang="en-US" dirty="0"/>
              <a:t> 60,5%.</a:t>
            </a:r>
            <a:endParaRPr lang="en-ID" dirty="0"/>
          </a:p>
          <a:p>
            <a:pPr lvl="0"/>
            <a:r>
              <a:rPr lang="en-US" dirty="0" err="1"/>
              <a:t>Penyerapan</a:t>
            </a:r>
            <a:r>
              <a:rPr lang="en-US" dirty="0"/>
              <a:t> </a:t>
            </a:r>
            <a:r>
              <a:rPr lang="en-US" dirty="0" err="1"/>
              <a:t>tenaga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 </a:t>
            </a:r>
            <a:r>
              <a:rPr lang="en-US" dirty="0" err="1"/>
              <a:t>sebesar</a:t>
            </a:r>
            <a:r>
              <a:rPr lang="en-US" dirty="0"/>
              <a:t> 97 % </a:t>
            </a:r>
            <a:r>
              <a:rPr lang="en-US" dirty="0" err="1"/>
              <a:t>dari</a:t>
            </a:r>
            <a:r>
              <a:rPr lang="en-US" dirty="0"/>
              <a:t> total </a:t>
            </a:r>
            <a:r>
              <a:rPr lang="en-US" dirty="0" err="1"/>
              <a:t>penyerapan</a:t>
            </a:r>
            <a:r>
              <a:rPr lang="en-US" dirty="0"/>
              <a:t> Tenaga </a:t>
            </a:r>
            <a:r>
              <a:rPr lang="en-US" dirty="0" err="1"/>
              <a:t>Kerja</a:t>
            </a:r>
            <a:r>
              <a:rPr lang="en-US" dirty="0"/>
              <a:t> Nasional ( 1 </a:t>
            </a:r>
            <a:r>
              <a:rPr lang="en-US" dirty="0" err="1"/>
              <a:t>Oktober</a:t>
            </a:r>
            <a:r>
              <a:rPr lang="en-US" dirty="0"/>
              <a:t> 2022 ).</a:t>
            </a:r>
            <a:endParaRPr lang="en-ID" dirty="0"/>
          </a:p>
          <a:p>
            <a:pPr lvl="0"/>
            <a:r>
              <a:rPr lang="en-US" dirty="0" err="1"/>
              <a:t>Jumlah</a:t>
            </a:r>
            <a:r>
              <a:rPr lang="en-US" dirty="0"/>
              <a:t> UMKM yang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berbanding</a:t>
            </a:r>
            <a:r>
              <a:rPr lang="en-US" dirty="0"/>
              <a:t> </a:t>
            </a:r>
            <a:r>
              <a:rPr lang="en-US" dirty="0" err="1"/>
              <a:t>lurus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menyebarnya</a:t>
            </a:r>
            <a:r>
              <a:rPr lang="en-US" dirty="0"/>
              <a:t> </a:t>
            </a:r>
            <a:r>
              <a:rPr lang="en-US" dirty="0" err="1"/>
              <a:t>lapangan</a:t>
            </a:r>
            <a:r>
              <a:rPr lang="en-US" dirty="0"/>
              <a:t> </a:t>
            </a:r>
            <a:r>
              <a:rPr lang="en-US" dirty="0" err="1"/>
              <a:t>pekerjaan</a:t>
            </a:r>
            <a:r>
              <a:rPr lang="en-US" dirty="0"/>
              <a:t> di Indonesia , </a:t>
            </a:r>
            <a:r>
              <a:rPr lang="en-US" dirty="0" err="1"/>
              <a:t>sehingga</a:t>
            </a:r>
            <a:r>
              <a:rPr lang="en-US" dirty="0"/>
              <a:t> UMKM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andil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penyerapan</a:t>
            </a:r>
            <a:r>
              <a:rPr lang="en-US" dirty="0"/>
              <a:t> </a:t>
            </a:r>
            <a:r>
              <a:rPr lang="en-US" dirty="0" err="1"/>
              <a:t>tenaga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.</a:t>
            </a:r>
            <a:endParaRPr lang="en-ID" dirty="0"/>
          </a:p>
          <a:p>
            <a:pPr lvl="0"/>
            <a:r>
              <a:rPr lang="en-US" dirty="0"/>
              <a:t>UMKM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menyerap</a:t>
            </a:r>
            <a:r>
              <a:rPr lang="en-US" dirty="0"/>
              <a:t> </a:t>
            </a:r>
            <a:r>
              <a:rPr lang="en-US" dirty="0" err="1"/>
              <a:t>kredit</a:t>
            </a:r>
            <a:r>
              <a:rPr lang="en-US" dirty="0"/>
              <a:t> </a:t>
            </a:r>
            <a:r>
              <a:rPr lang="en-US" dirty="0" err="1"/>
              <a:t>terbesar</a:t>
            </a:r>
            <a:r>
              <a:rPr lang="en-US" dirty="0"/>
              <a:t> di </a:t>
            </a:r>
            <a:r>
              <a:rPr lang="en-US" dirty="0" err="1"/>
              <a:t>tahun</a:t>
            </a:r>
            <a:r>
              <a:rPr lang="en-US" dirty="0"/>
              <a:t> 2018, </a:t>
            </a:r>
            <a:r>
              <a:rPr lang="en-US" dirty="0" err="1"/>
              <a:t>kurang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RP 1 </a:t>
            </a:r>
            <a:r>
              <a:rPr lang="en-US" dirty="0" err="1"/>
              <a:t>Trilliun</a:t>
            </a:r>
            <a:r>
              <a:rPr lang="en-US" dirty="0"/>
              <a:t>.</a:t>
            </a:r>
            <a:endParaRPr lang="en-ID" dirty="0"/>
          </a:p>
        </p:txBody>
      </p:sp>
      <p:pic>
        <p:nvPicPr>
          <p:cNvPr id="4" name="Picture 3" descr="logo-feb-warna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9296" y="0"/>
            <a:ext cx="1902460" cy="2655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5867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b="1" dirty="0" err="1"/>
              <a:t>Pemberdayaan</a:t>
            </a:r>
            <a:r>
              <a:rPr lang="en-ID" b="1" dirty="0"/>
              <a:t> UMKM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dirty="0" err="1"/>
              <a:t>Menumbuhkan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mengembangkan</a:t>
            </a:r>
            <a:r>
              <a:rPr lang="en-US" dirty="0"/>
              <a:t> </a:t>
            </a:r>
            <a:r>
              <a:rPr lang="en-US" dirty="0" err="1"/>
              <a:t>kemampuan</a:t>
            </a:r>
            <a:r>
              <a:rPr lang="en-US" dirty="0"/>
              <a:t> UMKM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usaha</a:t>
            </a:r>
            <a:r>
              <a:rPr lang="en-US" dirty="0"/>
              <a:t> yang </a:t>
            </a:r>
            <a:r>
              <a:rPr lang="en-US" dirty="0" err="1"/>
              <a:t>tangguh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mandiri</a:t>
            </a:r>
            <a:r>
              <a:rPr lang="en-US" dirty="0"/>
              <a:t>.</a:t>
            </a:r>
            <a:endParaRPr lang="en-ID" dirty="0"/>
          </a:p>
          <a:p>
            <a:pPr lvl="0"/>
            <a:r>
              <a:rPr lang="en-US" dirty="0" err="1"/>
              <a:t>Meningkatkan</a:t>
            </a:r>
            <a:r>
              <a:rPr lang="en-US" dirty="0"/>
              <a:t> </a:t>
            </a:r>
            <a:r>
              <a:rPr lang="en-US" dirty="0" err="1"/>
              <a:t>peran</a:t>
            </a:r>
            <a:r>
              <a:rPr lang="en-US" dirty="0"/>
              <a:t> UMKM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pembangunan</a:t>
            </a:r>
            <a:r>
              <a:rPr lang="en-US" dirty="0"/>
              <a:t> </a:t>
            </a:r>
            <a:r>
              <a:rPr lang="en-US" dirty="0" err="1"/>
              <a:t>daerah</a:t>
            </a:r>
            <a:r>
              <a:rPr lang="en-US" dirty="0"/>
              <a:t>, </a:t>
            </a:r>
            <a:r>
              <a:rPr lang="en-US" dirty="0" err="1"/>
              <a:t>penciptaan</a:t>
            </a:r>
            <a:r>
              <a:rPr lang="en-US" dirty="0"/>
              <a:t> </a:t>
            </a:r>
            <a:r>
              <a:rPr lang="en-US" dirty="0" err="1"/>
              <a:t>lapangan</a:t>
            </a:r>
            <a:r>
              <a:rPr lang="en-US" dirty="0"/>
              <a:t> </a:t>
            </a:r>
            <a:r>
              <a:rPr lang="en-US" dirty="0" err="1"/>
              <a:t>pekerjaan</a:t>
            </a:r>
            <a:r>
              <a:rPr lang="en-US" dirty="0"/>
              <a:t>, </a:t>
            </a:r>
            <a:r>
              <a:rPr lang="en-US" dirty="0" err="1"/>
              <a:t>pemerataan</a:t>
            </a:r>
            <a:r>
              <a:rPr lang="en-US" dirty="0"/>
              <a:t> </a:t>
            </a:r>
            <a:r>
              <a:rPr lang="en-US" dirty="0" err="1"/>
              <a:t>pendapatan</a:t>
            </a:r>
            <a:r>
              <a:rPr lang="en-US" dirty="0"/>
              <a:t>, </a:t>
            </a:r>
            <a:r>
              <a:rPr lang="en-US" dirty="0" err="1"/>
              <a:t>pertumbuhan</a:t>
            </a:r>
            <a:r>
              <a:rPr lang="en-US" dirty="0"/>
              <a:t> </a:t>
            </a:r>
            <a:r>
              <a:rPr lang="en-US" dirty="0" err="1"/>
              <a:t>ekonomi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pengentasan</a:t>
            </a:r>
            <a:r>
              <a:rPr lang="en-US" dirty="0"/>
              <a:t> </a:t>
            </a:r>
            <a:r>
              <a:rPr lang="en-US" dirty="0" err="1"/>
              <a:t>rakyat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kemiskinan</a:t>
            </a:r>
            <a:r>
              <a:rPr lang="en-US" dirty="0"/>
              <a:t>.</a:t>
            </a:r>
            <a:endParaRPr lang="en-ID" dirty="0"/>
          </a:p>
          <a:p>
            <a:pPr lvl="0"/>
            <a:r>
              <a:rPr lang="en-US" dirty="0"/>
              <a:t>UMKM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pilar</a:t>
            </a:r>
            <a:r>
              <a:rPr lang="en-US" dirty="0"/>
              <a:t> </a:t>
            </a:r>
            <a:r>
              <a:rPr lang="en-US" dirty="0" err="1"/>
              <a:t>terpenting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perekonomian</a:t>
            </a:r>
            <a:r>
              <a:rPr lang="en-US" dirty="0"/>
              <a:t> Indonesia , </a:t>
            </a:r>
            <a:r>
              <a:rPr lang="en-US" dirty="0" err="1"/>
              <a:t>pemerintah</a:t>
            </a:r>
            <a:r>
              <a:rPr lang="en-US" dirty="0"/>
              <a:t> </a:t>
            </a:r>
            <a:r>
              <a:rPr lang="en-US" dirty="0" err="1"/>
              <a:t>menjalankan</a:t>
            </a:r>
            <a:r>
              <a:rPr lang="en-US" dirty="0"/>
              <a:t> </a:t>
            </a:r>
            <a:r>
              <a:rPr lang="en-US" dirty="0" err="1"/>
              <a:t>sejumlah</a:t>
            </a:r>
            <a:r>
              <a:rPr lang="en-US" dirty="0"/>
              <a:t> program </a:t>
            </a:r>
            <a:r>
              <a:rPr lang="en-US" dirty="0" err="1"/>
              <a:t>dukungan</a:t>
            </a:r>
            <a:r>
              <a:rPr lang="en-US" dirty="0"/>
              <a:t> UMKM </a:t>
            </a:r>
            <a:r>
              <a:rPr lang="en-US" dirty="0" err="1"/>
              <a:t>diantaranya</a:t>
            </a:r>
            <a:r>
              <a:rPr lang="en-US" dirty="0"/>
              <a:t>, </a:t>
            </a:r>
            <a:r>
              <a:rPr lang="en-US" dirty="0" err="1"/>
              <a:t>bantuan</a:t>
            </a:r>
            <a:r>
              <a:rPr lang="en-US" dirty="0"/>
              <a:t> </a:t>
            </a:r>
            <a:r>
              <a:rPr lang="en-US" dirty="0" err="1"/>
              <a:t>Kredit</a:t>
            </a:r>
            <a:r>
              <a:rPr lang="en-US" dirty="0"/>
              <a:t> Usaha Rakyat,  </a:t>
            </a:r>
            <a:r>
              <a:rPr lang="en-US" dirty="0" err="1"/>
              <a:t>Gerakan</a:t>
            </a:r>
            <a:r>
              <a:rPr lang="en-US" dirty="0"/>
              <a:t> Nasional </a:t>
            </a:r>
            <a:r>
              <a:rPr lang="en-US" dirty="0" err="1"/>
              <a:t>Bangga</a:t>
            </a:r>
            <a:r>
              <a:rPr lang="en-US" dirty="0"/>
              <a:t> </a:t>
            </a:r>
            <a:r>
              <a:rPr lang="en-US" dirty="0" err="1"/>
              <a:t>Buatan</a:t>
            </a:r>
            <a:r>
              <a:rPr lang="en-US" dirty="0"/>
              <a:t> Indonesia ( </a:t>
            </a:r>
            <a:r>
              <a:rPr lang="en-US" dirty="0" err="1"/>
              <a:t>Gernas</a:t>
            </a:r>
            <a:r>
              <a:rPr lang="en-US" dirty="0"/>
              <a:t> BBI ), </a:t>
            </a:r>
            <a:r>
              <a:rPr lang="en-US" dirty="0" err="1"/>
              <a:t>Digitalisasi</a:t>
            </a:r>
            <a:r>
              <a:rPr lang="en-US" dirty="0"/>
              <a:t> </a:t>
            </a:r>
            <a:r>
              <a:rPr lang="en-US" dirty="0" err="1"/>
              <a:t>Pemasaran</a:t>
            </a:r>
            <a:r>
              <a:rPr lang="en-US" dirty="0"/>
              <a:t> UMKM.</a:t>
            </a:r>
            <a:endParaRPr lang="en-ID" dirty="0"/>
          </a:p>
        </p:txBody>
      </p:sp>
      <p:pic>
        <p:nvPicPr>
          <p:cNvPr id="4" name="Picture 3" descr="logo-feb-warna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9296" y="0"/>
            <a:ext cx="1902460" cy="2655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5886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Pemulihan</a:t>
            </a:r>
            <a:r>
              <a:rPr lang="en-US" dirty="0"/>
              <a:t> </a:t>
            </a:r>
            <a:r>
              <a:rPr lang="en-US" dirty="0" err="1"/>
              <a:t>Ekonomi</a:t>
            </a:r>
            <a:r>
              <a:rPr lang="en-US" dirty="0"/>
              <a:t> Nasional di </a:t>
            </a:r>
            <a:r>
              <a:rPr lang="en-US" dirty="0" err="1"/>
              <a:t>Mulai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UMKM</a:t>
            </a:r>
            <a:endParaRPr lang="en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Indonesia </a:t>
            </a:r>
            <a:r>
              <a:rPr lang="en-US" dirty="0" err="1"/>
              <a:t>terutama</a:t>
            </a:r>
            <a:r>
              <a:rPr lang="en-US" dirty="0"/>
              <a:t> </a:t>
            </a:r>
            <a:r>
              <a:rPr lang="en-US" dirty="0" err="1"/>
              <a:t>ketika</a:t>
            </a:r>
            <a:r>
              <a:rPr lang="en-US" dirty="0"/>
              <a:t>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krisis</a:t>
            </a:r>
            <a:r>
              <a:rPr lang="en-US" dirty="0"/>
              <a:t>. 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Teori</a:t>
            </a:r>
            <a:r>
              <a:rPr lang="en-US" dirty="0"/>
              <a:t> </a:t>
            </a:r>
            <a:r>
              <a:rPr lang="en-US" dirty="0" err="1"/>
              <a:t>Ekonomi</a:t>
            </a:r>
            <a:r>
              <a:rPr lang="en-US" dirty="0"/>
              <a:t> ,  </a:t>
            </a:r>
            <a:r>
              <a:rPr lang="en-US" dirty="0" err="1"/>
              <a:t>ekonomi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mungkin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pulih</a:t>
            </a:r>
            <a:r>
              <a:rPr lang="en-US" dirty="0"/>
              <a:t> </a:t>
            </a:r>
            <a:r>
              <a:rPr lang="en-US" dirty="0" err="1"/>
              <a:t>kalau</a:t>
            </a:r>
            <a:r>
              <a:rPr lang="en-US" dirty="0"/>
              <a:t>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segera</a:t>
            </a:r>
            <a:r>
              <a:rPr lang="en-US" dirty="0"/>
              <a:t> </a:t>
            </a:r>
            <a:r>
              <a:rPr lang="en-US" dirty="0" err="1"/>
              <a:t>memulihkan</a:t>
            </a:r>
            <a:r>
              <a:rPr lang="en-US" dirty="0"/>
              <a:t> UMKM </a:t>
            </a:r>
            <a:r>
              <a:rPr lang="en-US" dirty="0" err="1"/>
              <a:t>nya</a:t>
            </a:r>
            <a:r>
              <a:rPr lang="en-US" dirty="0"/>
              <a:t> .</a:t>
            </a:r>
          </a:p>
          <a:p>
            <a:r>
              <a:rPr lang="en-US" dirty="0"/>
              <a:t>Hal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sebanyak</a:t>
            </a:r>
            <a:r>
              <a:rPr lang="en-US" dirty="0"/>
              <a:t> 99 % </a:t>
            </a:r>
            <a:r>
              <a:rPr lang="en-US" dirty="0" err="1"/>
              <a:t>pelaku</a:t>
            </a:r>
            <a:r>
              <a:rPr lang="en-US" dirty="0"/>
              <a:t> </a:t>
            </a:r>
            <a:r>
              <a:rPr lang="en-US" dirty="0" err="1"/>
              <a:t>usaha</a:t>
            </a:r>
            <a:r>
              <a:rPr lang="en-US" dirty="0"/>
              <a:t> </a:t>
            </a:r>
            <a:r>
              <a:rPr lang="en-US" dirty="0" err="1"/>
              <a:t>kecil</a:t>
            </a:r>
            <a:r>
              <a:rPr lang="en-US" dirty="0"/>
              <a:t> di Indonesia </a:t>
            </a:r>
            <a:r>
              <a:rPr lang="en-US" dirty="0" err="1"/>
              <a:t>adalahUMKM</a:t>
            </a:r>
            <a:r>
              <a:rPr lang="en-US" dirty="0"/>
              <a:t>.  </a:t>
            </a:r>
            <a:r>
              <a:rPr lang="en-US" dirty="0" err="1"/>
              <a:t>Pemerintahpun</a:t>
            </a:r>
            <a:r>
              <a:rPr lang="en-US" dirty="0"/>
              <a:t>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menyadari</a:t>
            </a:r>
            <a:r>
              <a:rPr lang="en-US" dirty="0"/>
              <a:t>  . 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memulihkan</a:t>
            </a:r>
            <a:r>
              <a:rPr lang="en-US" dirty="0"/>
              <a:t> UMKM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berbagai</a:t>
            </a:r>
            <a:r>
              <a:rPr lang="en-US" dirty="0"/>
              <a:t> program .  </a:t>
            </a:r>
            <a:r>
              <a:rPr lang="en-US" dirty="0" err="1"/>
              <a:t>Untuk</a:t>
            </a:r>
            <a:r>
              <a:rPr lang="en-US" dirty="0"/>
              <a:t>  </a:t>
            </a:r>
            <a:r>
              <a:rPr lang="en-US" dirty="0" err="1"/>
              <a:t>itu</a:t>
            </a:r>
            <a:r>
              <a:rPr lang="en-US" dirty="0"/>
              <a:t> , agar </a:t>
            </a:r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/>
              <a:t>pihak</a:t>
            </a:r>
            <a:r>
              <a:rPr lang="en-US" dirty="0"/>
              <a:t> </a:t>
            </a:r>
            <a:r>
              <a:rPr lang="en-US" dirty="0" err="1"/>
              <a:t>bekerja</a:t>
            </a:r>
            <a:r>
              <a:rPr lang="en-US" dirty="0"/>
              <a:t> </a:t>
            </a:r>
            <a:r>
              <a:rPr lang="en-US" dirty="0" err="1"/>
              <a:t>sama</a:t>
            </a:r>
            <a:r>
              <a:rPr lang="en-US" dirty="0"/>
              <a:t> </a:t>
            </a:r>
            <a:r>
              <a:rPr lang="en-US" dirty="0" err="1"/>
              <a:t>menjadikan</a:t>
            </a:r>
            <a:r>
              <a:rPr lang="en-US" dirty="0"/>
              <a:t> UMKM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tulang</a:t>
            </a:r>
            <a:r>
              <a:rPr lang="en-US" dirty="0"/>
              <a:t> </a:t>
            </a:r>
            <a:r>
              <a:rPr lang="en-US" dirty="0" err="1"/>
              <a:t>punggung</a:t>
            </a:r>
            <a:r>
              <a:rPr lang="en-US" dirty="0"/>
              <a:t> </a:t>
            </a:r>
            <a:r>
              <a:rPr lang="en-US" dirty="0" err="1"/>
              <a:t>perekonomian</a:t>
            </a:r>
            <a:r>
              <a:rPr lang="en-US" dirty="0"/>
              <a:t> </a:t>
            </a:r>
            <a:r>
              <a:rPr lang="en-US" dirty="0" err="1"/>
              <a:t>nasional</a:t>
            </a:r>
            <a:r>
              <a:rPr lang="en-US" dirty="0"/>
              <a:t>.</a:t>
            </a:r>
            <a:endParaRPr lang="en-ID" dirty="0"/>
          </a:p>
        </p:txBody>
      </p:sp>
      <p:pic>
        <p:nvPicPr>
          <p:cNvPr id="4" name="Picture 3" descr="logo-feb-warna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9296" y="0"/>
            <a:ext cx="1902460" cy="2655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37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Pemulihan</a:t>
            </a:r>
            <a:r>
              <a:rPr lang="en-US" dirty="0"/>
              <a:t> </a:t>
            </a:r>
            <a:r>
              <a:rPr lang="en-US" dirty="0" err="1"/>
              <a:t>Ekonomi</a:t>
            </a:r>
            <a:r>
              <a:rPr lang="en-US" dirty="0"/>
              <a:t> Nasional di </a:t>
            </a:r>
            <a:r>
              <a:rPr lang="en-US" dirty="0" err="1"/>
              <a:t>Mulai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UMKM (2)</a:t>
            </a:r>
            <a:endParaRPr lang="en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/>
              <a:t>Pemerintah</a:t>
            </a:r>
            <a:r>
              <a:rPr lang="en-US" dirty="0"/>
              <a:t>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siap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desain</a:t>
            </a:r>
            <a:r>
              <a:rPr lang="en-US" dirty="0"/>
              <a:t> </a:t>
            </a:r>
            <a:r>
              <a:rPr lang="en-US" dirty="0" err="1"/>
              <a:t>terkait</a:t>
            </a:r>
            <a:r>
              <a:rPr lang="en-US" dirty="0"/>
              <a:t>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upaya</a:t>
            </a:r>
            <a:r>
              <a:rPr lang="en-US" dirty="0"/>
              <a:t> </a:t>
            </a:r>
            <a:r>
              <a:rPr lang="en-US" dirty="0" err="1"/>
              <a:t>menjadikan</a:t>
            </a:r>
            <a:r>
              <a:rPr lang="en-US" dirty="0"/>
              <a:t> UMKM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kekuatan</a:t>
            </a:r>
            <a:r>
              <a:rPr lang="en-US" dirty="0"/>
              <a:t> </a:t>
            </a:r>
            <a:r>
              <a:rPr lang="en-US" dirty="0" err="1"/>
              <a:t>ekonomi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sejumlah</a:t>
            </a:r>
            <a:r>
              <a:rPr lang="en-US" dirty="0"/>
              <a:t> program , </a:t>
            </a:r>
            <a:r>
              <a:rPr lang="en-US" dirty="0" err="1"/>
              <a:t>diantaranya</a:t>
            </a:r>
            <a:r>
              <a:rPr lang="en-US" dirty="0"/>
              <a:t> </a:t>
            </a:r>
            <a:r>
              <a:rPr lang="en-US" dirty="0" err="1"/>
              <a:t>pendekatan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pasar</a:t>
            </a:r>
            <a:r>
              <a:rPr lang="en-US" dirty="0"/>
              <a:t> , go digital </a:t>
            </a:r>
            <a:r>
              <a:rPr lang="en-US" dirty="0" err="1"/>
              <a:t>hingga</a:t>
            </a:r>
            <a:r>
              <a:rPr lang="en-US" dirty="0"/>
              <a:t> </a:t>
            </a:r>
            <a:r>
              <a:rPr lang="en-US" dirty="0" err="1"/>
              <a:t>memperluas</a:t>
            </a:r>
            <a:r>
              <a:rPr lang="en-US" dirty="0"/>
              <a:t> </a:t>
            </a:r>
            <a:r>
              <a:rPr lang="en-US" dirty="0" err="1"/>
              <a:t>akses</a:t>
            </a:r>
            <a:r>
              <a:rPr lang="en-US" dirty="0"/>
              <a:t> </a:t>
            </a:r>
            <a:r>
              <a:rPr lang="en-US" dirty="0" err="1"/>
              <a:t>pembiayaan</a:t>
            </a:r>
            <a:r>
              <a:rPr lang="en-US" dirty="0"/>
              <a:t>.  </a:t>
            </a:r>
            <a:r>
              <a:rPr lang="en-US" dirty="0" err="1"/>
              <a:t>Sebanyak</a:t>
            </a:r>
            <a:r>
              <a:rPr lang="en-US" dirty="0"/>
              <a:t> 97% </a:t>
            </a:r>
            <a:r>
              <a:rPr lang="en-US" dirty="0" err="1"/>
              <a:t>wilayah</a:t>
            </a:r>
            <a:r>
              <a:rPr lang="en-US" dirty="0"/>
              <a:t> Indonesia bias </a:t>
            </a:r>
            <a:r>
              <a:rPr lang="en-US" dirty="0" err="1"/>
              <a:t>diakses</a:t>
            </a:r>
            <a:r>
              <a:rPr lang="en-US" dirty="0"/>
              <a:t> internet .  </a:t>
            </a:r>
          </a:p>
          <a:p>
            <a:r>
              <a:rPr lang="en-US" dirty="0"/>
              <a:t>Wilayah Indonesia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potensial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masuk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pasar</a:t>
            </a:r>
            <a:r>
              <a:rPr lang="en-US" dirty="0"/>
              <a:t> digital.  </a:t>
            </a:r>
          </a:p>
          <a:p>
            <a:r>
              <a:rPr lang="en-US" dirty="0" err="1"/>
              <a:t>Sejumlah</a:t>
            </a:r>
            <a:r>
              <a:rPr lang="en-US" dirty="0"/>
              <a:t> </a:t>
            </a:r>
            <a:r>
              <a:rPr lang="en-US" dirty="0" err="1"/>
              <a:t>programpun</a:t>
            </a:r>
            <a:r>
              <a:rPr lang="en-US" dirty="0"/>
              <a:t>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dikembangkan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memperkuat</a:t>
            </a:r>
            <a:r>
              <a:rPr lang="en-US" dirty="0"/>
              <a:t> </a:t>
            </a:r>
            <a:r>
              <a:rPr lang="en-US" dirty="0" err="1"/>
              <a:t>akses</a:t>
            </a:r>
            <a:r>
              <a:rPr lang="en-US" dirty="0"/>
              <a:t> </a:t>
            </a:r>
            <a:r>
              <a:rPr lang="en-US" dirty="0" err="1"/>
              <a:t>pasar</a:t>
            </a:r>
            <a:r>
              <a:rPr lang="en-US" dirty="0"/>
              <a:t> UMKM 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menjadilkan</a:t>
            </a:r>
            <a:r>
              <a:rPr lang="en-US" dirty="0"/>
              <a:t> SMESCO Indonesia </a:t>
            </a:r>
            <a:r>
              <a:rPr lang="en-US" dirty="0" err="1"/>
              <a:t>sebagai</a:t>
            </a:r>
            <a:r>
              <a:rPr lang="en-US" dirty="0"/>
              <a:t> Trading House, </a:t>
            </a:r>
            <a:r>
              <a:rPr lang="en-US" dirty="0" err="1"/>
              <a:t>menyusun</a:t>
            </a:r>
            <a:r>
              <a:rPr lang="en-US" dirty="0"/>
              <a:t> e </a:t>
            </a:r>
            <a:r>
              <a:rPr lang="en-US" dirty="0" err="1"/>
              <a:t>katalog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memudahkan</a:t>
            </a:r>
            <a:r>
              <a:rPr lang="en-US" dirty="0"/>
              <a:t> </a:t>
            </a:r>
            <a:r>
              <a:rPr lang="en-US" dirty="0" err="1"/>
              <a:t>pembeli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luar</a:t>
            </a:r>
            <a:r>
              <a:rPr lang="en-US" dirty="0"/>
              <a:t> </a:t>
            </a:r>
            <a:r>
              <a:rPr lang="en-US" dirty="0" err="1"/>
              <a:t>negeri</a:t>
            </a:r>
            <a:r>
              <a:rPr lang="en-US" dirty="0"/>
              <a:t>, </a:t>
            </a:r>
            <a:r>
              <a:rPr lang="en-US" dirty="0" err="1"/>
              <a:t>hingga</a:t>
            </a:r>
            <a:r>
              <a:rPr lang="en-US" dirty="0"/>
              <a:t> </a:t>
            </a:r>
            <a:r>
              <a:rPr lang="en-US" dirty="0" err="1"/>
              <a:t>memperluas</a:t>
            </a:r>
            <a:r>
              <a:rPr lang="en-US" dirty="0"/>
              <a:t> KUR  agar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kebutuhan</a:t>
            </a:r>
            <a:r>
              <a:rPr lang="en-US" dirty="0"/>
              <a:t> </a:t>
            </a:r>
            <a:r>
              <a:rPr lang="en-US" dirty="0" err="1"/>
              <a:t>pembiayaan</a:t>
            </a:r>
            <a:r>
              <a:rPr lang="en-US" dirty="0"/>
              <a:t> UMKM.</a:t>
            </a:r>
            <a:endParaRPr lang="en-ID" dirty="0"/>
          </a:p>
        </p:txBody>
      </p:sp>
      <p:pic>
        <p:nvPicPr>
          <p:cNvPr id="4" name="Picture 3" descr="logo-feb-warna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9296" y="0"/>
            <a:ext cx="1902460" cy="2655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9335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Pemulihan</a:t>
            </a:r>
            <a:r>
              <a:rPr lang="en-US" dirty="0"/>
              <a:t> </a:t>
            </a:r>
            <a:r>
              <a:rPr lang="en-US" dirty="0" err="1"/>
              <a:t>Ekonomi</a:t>
            </a:r>
            <a:r>
              <a:rPr lang="en-US" dirty="0"/>
              <a:t> Nasional di </a:t>
            </a:r>
            <a:r>
              <a:rPr lang="en-US" dirty="0" err="1"/>
              <a:t>Mulai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UMKM (3)</a:t>
            </a:r>
            <a:endParaRPr lang="en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Pemerintah</a:t>
            </a:r>
            <a:r>
              <a:rPr lang="en-US" dirty="0"/>
              <a:t> </a:t>
            </a:r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dirty="0" err="1"/>
              <a:t>perhatian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 </a:t>
            </a:r>
            <a:r>
              <a:rPr lang="en-US" dirty="0" err="1"/>
              <a:t>terkait</a:t>
            </a:r>
            <a:r>
              <a:rPr lang="en-US" dirty="0"/>
              <a:t> </a:t>
            </a:r>
            <a:r>
              <a:rPr lang="en-US" dirty="0" err="1"/>
              <a:t>bagaimana</a:t>
            </a:r>
            <a:r>
              <a:rPr lang="en-US" dirty="0"/>
              <a:t> agar </a:t>
            </a:r>
            <a:r>
              <a:rPr lang="en-US" dirty="0" err="1"/>
              <a:t>tersedia</a:t>
            </a:r>
            <a:r>
              <a:rPr lang="en-US" dirty="0"/>
              <a:t> </a:t>
            </a:r>
            <a:r>
              <a:rPr lang="en-US" dirty="0" err="1"/>
              <a:t>pembiayaan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UMKM yang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ramah</a:t>
            </a:r>
            <a:r>
              <a:rPr lang="en-US" dirty="0"/>
              <a:t>.  </a:t>
            </a:r>
            <a:r>
              <a:rPr lang="en-US" dirty="0" err="1"/>
              <a:t>Koperasi</a:t>
            </a:r>
            <a:r>
              <a:rPr lang="en-US" dirty="0"/>
              <a:t> </a:t>
            </a:r>
            <a:r>
              <a:rPr lang="en-US" dirty="0" err="1"/>
              <a:t>simpan</a:t>
            </a:r>
            <a:r>
              <a:rPr lang="en-US" dirty="0"/>
              <a:t> </a:t>
            </a:r>
            <a:r>
              <a:rPr lang="en-US" dirty="0" err="1"/>
              <a:t>pinjam</a:t>
            </a:r>
            <a:r>
              <a:rPr lang="en-US" dirty="0"/>
              <a:t> juga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mitra</a:t>
            </a:r>
            <a:r>
              <a:rPr lang="en-US" dirty="0"/>
              <a:t> </a:t>
            </a:r>
            <a:r>
              <a:rPr lang="en-US" dirty="0" err="1"/>
              <a:t>pemerintah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usaha</a:t>
            </a:r>
            <a:r>
              <a:rPr lang="en-US" dirty="0"/>
              <a:t> </a:t>
            </a:r>
            <a:r>
              <a:rPr lang="en-US" dirty="0" err="1"/>
              <a:t>mikro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sisi</a:t>
            </a:r>
            <a:r>
              <a:rPr lang="en-US" dirty="0"/>
              <a:t> </a:t>
            </a:r>
            <a:r>
              <a:rPr lang="en-US" dirty="0" err="1"/>
              <a:t>penyediaan</a:t>
            </a:r>
            <a:r>
              <a:rPr lang="en-US" dirty="0"/>
              <a:t> </a:t>
            </a:r>
            <a:r>
              <a:rPr lang="en-US" dirty="0" err="1"/>
              <a:t>pembiayaan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UMKM.  </a:t>
            </a:r>
            <a:endParaRPr lang="en-ID" dirty="0"/>
          </a:p>
        </p:txBody>
      </p:sp>
      <p:pic>
        <p:nvPicPr>
          <p:cNvPr id="4" name="Picture 3" descr="logo-feb-warna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9296" y="0"/>
            <a:ext cx="1902460" cy="2655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8192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Pengembangan</a:t>
            </a:r>
            <a:r>
              <a:rPr lang="en-US" dirty="0"/>
              <a:t> </a:t>
            </a:r>
            <a:r>
              <a:rPr lang="en-US" dirty="0" err="1"/>
              <a:t>Kewirausahaan</a:t>
            </a:r>
            <a:r>
              <a:rPr lang="en-US" dirty="0"/>
              <a:t> </a:t>
            </a:r>
            <a:r>
              <a:rPr lang="en-US" dirty="0" err="1"/>
              <a:t>berbasis</a:t>
            </a:r>
            <a:r>
              <a:rPr lang="en-US" dirty="0"/>
              <a:t> UMKM </a:t>
            </a:r>
            <a:r>
              <a:rPr lang="en-US" dirty="0" err="1"/>
              <a:t>diharapkan</a:t>
            </a:r>
            <a:r>
              <a:rPr lang="en-US" dirty="0"/>
              <a:t> :</a:t>
            </a:r>
            <a:endParaRPr lang="en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garda</a:t>
            </a:r>
            <a:r>
              <a:rPr lang="en-US" dirty="0"/>
              <a:t> </a:t>
            </a:r>
            <a:r>
              <a:rPr lang="en-US" dirty="0" err="1"/>
              <a:t>terdepan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pencapaian</a:t>
            </a:r>
            <a:r>
              <a:rPr lang="en-US" dirty="0"/>
              <a:t> </a:t>
            </a:r>
            <a:r>
              <a:rPr lang="en-US" dirty="0" err="1"/>
              <a:t>pilar</a:t>
            </a:r>
            <a:r>
              <a:rPr lang="en-US" dirty="0"/>
              <a:t> </a:t>
            </a:r>
            <a:r>
              <a:rPr lang="en-US" dirty="0" err="1"/>
              <a:t>ekonomi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penciptaan</a:t>
            </a:r>
            <a:r>
              <a:rPr lang="en-US" dirty="0"/>
              <a:t> </a:t>
            </a:r>
            <a:r>
              <a:rPr lang="en-US" dirty="0" err="1"/>
              <a:t>lapangan</a:t>
            </a:r>
            <a:r>
              <a:rPr lang="en-US" dirty="0"/>
              <a:t> </a:t>
            </a:r>
            <a:r>
              <a:rPr lang="en-US" dirty="0" err="1"/>
              <a:t>pekerjaan</a:t>
            </a:r>
            <a:r>
              <a:rPr lang="en-US" dirty="0"/>
              <a:t>, </a:t>
            </a:r>
            <a:r>
              <a:rPr lang="en-US" dirty="0" err="1"/>
              <a:t>penciptaan</a:t>
            </a:r>
            <a:r>
              <a:rPr lang="en-US" dirty="0"/>
              <a:t> </a:t>
            </a:r>
            <a:r>
              <a:rPr lang="en-US" dirty="0" err="1"/>
              <a:t>kondisi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 yang </a:t>
            </a:r>
            <a:r>
              <a:rPr lang="en-US" dirty="0" err="1"/>
              <a:t>layak</a:t>
            </a:r>
            <a:r>
              <a:rPr lang="en-US" dirty="0"/>
              <a:t>, </a:t>
            </a:r>
            <a:r>
              <a:rPr lang="en-US" dirty="0" err="1"/>
              <a:t>inovasi</a:t>
            </a:r>
            <a:r>
              <a:rPr lang="en-US" dirty="0"/>
              <a:t> </a:t>
            </a:r>
            <a:r>
              <a:rPr lang="en-US" dirty="0" err="1"/>
              <a:t>bisnis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pertumbuhan</a:t>
            </a:r>
            <a:r>
              <a:rPr lang="en-US" dirty="0"/>
              <a:t> yang </a:t>
            </a:r>
            <a:r>
              <a:rPr lang="en-US" dirty="0" err="1"/>
              <a:t>inklusif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berkelanjutan</a:t>
            </a:r>
            <a:r>
              <a:rPr lang="en-US" dirty="0"/>
              <a:t>.</a:t>
            </a:r>
            <a:endParaRPr lang="en-ID" dirty="0"/>
          </a:p>
          <a:p>
            <a:pPr lvl="0"/>
            <a:r>
              <a:rPr lang="en-US" dirty="0" err="1"/>
              <a:t>Diharapkan</a:t>
            </a:r>
            <a:r>
              <a:rPr lang="en-US" dirty="0"/>
              <a:t> </a:t>
            </a:r>
            <a:r>
              <a:rPr lang="en-US" dirty="0" err="1"/>
              <a:t>kewirausahaan</a:t>
            </a:r>
            <a:r>
              <a:rPr lang="en-US" dirty="0"/>
              <a:t> </a:t>
            </a:r>
            <a:r>
              <a:rPr lang="en-US" dirty="0" err="1"/>
              <a:t>berbasis</a:t>
            </a:r>
            <a:r>
              <a:rPr lang="en-US" dirty="0"/>
              <a:t> UMKM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naik</a:t>
            </a:r>
            <a:r>
              <a:rPr lang="en-US" dirty="0"/>
              <a:t> </a:t>
            </a:r>
            <a:r>
              <a:rPr lang="en-US" dirty="0" err="1"/>
              <a:t>kelas</a:t>
            </a:r>
            <a:r>
              <a:rPr lang="en-US" dirty="0"/>
              <a:t>,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 </a:t>
            </a:r>
            <a:r>
              <a:rPr lang="en-US" dirty="0" err="1"/>
              <a:t>meningkatkan</a:t>
            </a:r>
            <a:r>
              <a:rPr lang="en-US" dirty="0"/>
              <a:t> </a:t>
            </a:r>
            <a:r>
              <a:rPr lang="en-US" dirty="0" err="1"/>
              <a:t>daya</a:t>
            </a:r>
            <a:r>
              <a:rPr lang="en-US" dirty="0"/>
              <a:t> </a:t>
            </a:r>
            <a:r>
              <a:rPr lang="en-US" dirty="0" err="1"/>
              <a:t>saing</a:t>
            </a:r>
            <a:r>
              <a:rPr lang="en-US" dirty="0"/>
              <a:t> UMKM</a:t>
            </a:r>
            <a:endParaRPr lang="en-ID" dirty="0"/>
          </a:p>
          <a:p>
            <a:pPr lvl="0"/>
            <a:r>
              <a:rPr lang="en-US" dirty="0" err="1"/>
              <a:t>Pelaku</a:t>
            </a:r>
            <a:r>
              <a:rPr lang="en-US" dirty="0"/>
              <a:t>- </a:t>
            </a:r>
            <a:r>
              <a:rPr lang="en-US" dirty="0" err="1"/>
              <a:t>pelaku</a:t>
            </a:r>
            <a:r>
              <a:rPr lang="en-US" dirty="0"/>
              <a:t> </a:t>
            </a:r>
            <a:r>
              <a:rPr lang="en-US" dirty="0" err="1"/>
              <a:t>bisnis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menjadikan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-  </a:t>
            </a:r>
            <a:r>
              <a:rPr lang="en-US" dirty="0" err="1"/>
              <a:t>produk</a:t>
            </a:r>
            <a:r>
              <a:rPr lang="en-US" dirty="0"/>
              <a:t> UMKM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primadona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etalase</a:t>
            </a:r>
            <a:r>
              <a:rPr lang="en-US" dirty="0"/>
              <a:t> </a:t>
            </a:r>
            <a:r>
              <a:rPr lang="en-US" dirty="0" err="1"/>
              <a:t>produk-produk</a:t>
            </a:r>
            <a:r>
              <a:rPr lang="en-US" dirty="0"/>
              <a:t> local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unggulan</a:t>
            </a:r>
            <a:r>
              <a:rPr lang="en-US" dirty="0"/>
              <a:t> </a:t>
            </a:r>
            <a:r>
              <a:rPr lang="en-US" dirty="0" err="1"/>
              <a:t>daerah</a:t>
            </a:r>
            <a:r>
              <a:rPr lang="en-US" dirty="0"/>
              <a:t> </a:t>
            </a:r>
            <a:r>
              <a:rPr lang="en-US" dirty="0" err="1"/>
              <a:t>setempat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menyediakan</a:t>
            </a:r>
            <a:r>
              <a:rPr lang="en-US" dirty="0"/>
              <a:t> </a:t>
            </a:r>
            <a:r>
              <a:rPr lang="en-US" dirty="0" err="1"/>
              <a:t>fasilitas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ruang</a:t>
            </a:r>
            <a:r>
              <a:rPr lang="en-US" dirty="0"/>
              <a:t> yang </a:t>
            </a:r>
            <a:r>
              <a:rPr lang="en-US" dirty="0" err="1"/>
              <a:t>diberikan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mereka</a:t>
            </a:r>
            <a:r>
              <a:rPr lang="en-US" dirty="0"/>
              <a:t> </a:t>
            </a:r>
            <a:r>
              <a:rPr lang="en-US" dirty="0" err="1"/>
              <a:t>berkembang</a:t>
            </a:r>
            <a:r>
              <a:rPr lang="en-US" dirty="0"/>
              <a:t>, </a:t>
            </a:r>
            <a:r>
              <a:rPr lang="en-US" dirty="0" err="1"/>
              <a:t>misalnya</a:t>
            </a:r>
            <a:r>
              <a:rPr lang="en-US" dirty="0"/>
              <a:t>  </a:t>
            </a:r>
            <a:r>
              <a:rPr lang="en-US" dirty="0" err="1"/>
              <a:t>produk</a:t>
            </a:r>
            <a:r>
              <a:rPr lang="en-US" dirty="0"/>
              <a:t> </a:t>
            </a:r>
            <a:r>
              <a:rPr lang="en-US" dirty="0" err="1"/>
              <a:t>kuliner</a:t>
            </a:r>
            <a:r>
              <a:rPr lang="en-US" dirty="0"/>
              <a:t> local, </a:t>
            </a:r>
            <a:r>
              <a:rPr lang="en-US" dirty="0" err="1"/>
              <a:t>kerajinan</a:t>
            </a:r>
            <a:r>
              <a:rPr lang="en-US" dirty="0"/>
              <a:t> </a:t>
            </a:r>
            <a:r>
              <a:rPr lang="en-US" dirty="0" err="1"/>
              <a:t>lokal</a:t>
            </a:r>
            <a:r>
              <a:rPr lang="en-US" dirty="0"/>
              <a:t> di Rest </a:t>
            </a:r>
            <a:r>
              <a:rPr lang="en-US" dirty="0" err="1"/>
              <a:t>Aarea</a:t>
            </a:r>
            <a:r>
              <a:rPr lang="en-US" dirty="0"/>
              <a:t> </a:t>
            </a:r>
            <a:r>
              <a:rPr lang="en-US" dirty="0" err="1"/>
              <a:t>Tol</a:t>
            </a:r>
            <a:r>
              <a:rPr lang="en-US" dirty="0"/>
              <a:t>, </a:t>
            </a:r>
            <a:r>
              <a:rPr lang="en-US" dirty="0" err="1"/>
              <a:t>Bandara</a:t>
            </a:r>
            <a:r>
              <a:rPr lang="en-US" dirty="0"/>
              <a:t>, </a:t>
            </a:r>
            <a:r>
              <a:rPr lang="en-US" dirty="0" err="1"/>
              <a:t>Stasiun</a:t>
            </a:r>
            <a:r>
              <a:rPr lang="en-US" dirty="0"/>
              <a:t> </a:t>
            </a:r>
            <a:r>
              <a:rPr lang="en-US" dirty="0" err="1"/>
              <a:t>Kereta</a:t>
            </a:r>
            <a:r>
              <a:rPr lang="en-US" dirty="0"/>
              <a:t> </a:t>
            </a:r>
            <a:r>
              <a:rPr lang="en-US" dirty="0" err="1"/>
              <a:t>Api</a:t>
            </a:r>
            <a:r>
              <a:rPr lang="en-US" dirty="0"/>
              <a:t>. </a:t>
            </a:r>
            <a:endParaRPr lang="en-ID" dirty="0"/>
          </a:p>
          <a:p>
            <a:pPr lvl="0"/>
            <a:r>
              <a:rPr lang="en-US" dirty="0" err="1"/>
              <a:t>Pengembangan</a:t>
            </a:r>
            <a:r>
              <a:rPr lang="en-US" dirty="0"/>
              <a:t> </a:t>
            </a:r>
            <a:r>
              <a:rPr lang="en-US" dirty="0" err="1"/>
              <a:t>Kewirausahaan</a:t>
            </a:r>
            <a:r>
              <a:rPr lang="en-US" dirty="0"/>
              <a:t> UMKM </a:t>
            </a:r>
            <a:r>
              <a:rPr lang="en-US" dirty="0" err="1"/>
              <a:t>diharapkan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penggerak</a:t>
            </a:r>
            <a:r>
              <a:rPr lang="en-US" dirty="0"/>
              <a:t> </a:t>
            </a:r>
            <a:r>
              <a:rPr lang="en-US" dirty="0" err="1"/>
              <a:t>pertumbuhan</a:t>
            </a:r>
            <a:r>
              <a:rPr lang="en-US" dirty="0"/>
              <a:t> </a:t>
            </a:r>
            <a:r>
              <a:rPr lang="en-US" dirty="0" err="1"/>
              <a:t>ekonomi</a:t>
            </a:r>
            <a:r>
              <a:rPr lang="en-US" dirty="0"/>
              <a:t>, </a:t>
            </a:r>
            <a:r>
              <a:rPr lang="en-US" dirty="0" err="1"/>
              <a:t>sekaligus</a:t>
            </a:r>
            <a:r>
              <a:rPr lang="en-US" dirty="0"/>
              <a:t>  </a:t>
            </a:r>
            <a:r>
              <a:rPr lang="en-US" dirty="0" err="1"/>
              <a:t>menjawab</a:t>
            </a:r>
            <a:r>
              <a:rPr lang="en-US" dirty="0"/>
              <a:t> </a:t>
            </a:r>
            <a:r>
              <a:rPr lang="en-US" dirty="0" err="1"/>
              <a:t>permasalahan</a:t>
            </a:r>
            <a:r>
              <a:rPr lang="en-US" dirty="0"/>
              <a:t> </a:t>
            </a:r>
            <a:r>
              <a:rPr lang="en-US" dirty="0" err="1"/>
              <a:t>penyerapan</a:t>
            </a:r>
            <a:r>
              <a:rPr lang="en-US" dirty="0"/>
              <a:t> </a:t>
            </a:r>
            <a:r>
              <a:rPr lang="en-US" dirty="0" err="1"/>
              <a:t>tenaga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penyelamat</a:t>
            </a:r>
            <a:r>
              <a:rPr lang="en-US" dirty="0"/>
              <a:t> </a:t>
            </a:r>
            <a:r>
              <a:rPr lang="en-US" dirty="0" err="1"/>
              <a:t>ekonomi</a:t>
            </a:r>
            <a:r>
              <a:rPr lang="en-US" dirty="0"/>
              <a:t> Nasional. </a:t>
            </a:r>
            <a:endParaRPr lang="en-ID" dirty="0"/>
          </a:p>
        </p:txBody>
      </p:sp>
      <p:pic>
        <p:nvPicPr>
          <p:cNvPr id="4" name="Picture 3" descr="logo-feb-warna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9296" y="0"/>
            <a:ext cx="1902460" cy="2655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1291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16</TotalTime>
  <Words>583</Words>
  <Application>Microsoft Office PowerPoint</Application>
  <PresentationFormat>Widescreen</PresentationFormat>
  <Paragraphs>33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Garamond</vt:lpstr>
      <vt:lpstr>Organic</vt:lpstr>
      <vt:lpstr>KEWIRAUSAHAAN BERBASIS UMKM (USAHA MIKRO KECIL DAN  MENENGAH) DAN PERTUMBUHAN EKONOMI</vt:lpstr>
      <vt:lpstr>KEWIRAUSAHAAN BERBASIS  USAHA MIKRO KECIL DAN MENENGAH (UMKM) DAN PERTUMBUHAN EKONOMI</vt:lpstr>
      <vt:lpstr>Peran UMKM</vt:lpstr>
      <vt:lpstr>Pemberdayaan UMKM</vt:lpstr>
      <vt:lpstr>Pemulihan Ekonomi Nasional di Mulai dari UMKM</vt:lpstr>
      <vt:lpstr>Pemulihan Ekonomi Nasional di Mulai dari UMKM (2)</vt:lpstr>
      <vt:lpstr>Pemulihan Ekonomi Nasional di Mulai dari UMKM (3)</vt:lpstr>
      <vt:lpstr>Pengembangan Kewirausahaan berbasis UMKM diharapkan 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KEWIRAUSAHAAN BERBASIS UMKM (USAHA MIKRO KECIL DAN  MENENGAH) DAN PERTUMBUHAN EKONOMI</dc:title>
  <dc:creator>user</dc:creator>
  <cp:lastModifiedBy>herman to</cp:lastModifiedBy>
  <cp:revision>3</cp:revision>
  <dcterms:created xsi:type="dcterms:W3CDTF">2023-02-09T12:02:01Z</dcterms:created>
  <dcterms:modified xsi:type="dcterms:W3CDTF">2024-10-17T09:09:44Z</dcterms:modified>
</cp:coreProperties>
</file>