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61" r:id="rId4"/>
    <p:sldId id="259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C790C-06DB-40EF-8FDC-9D4290290599}" v="64" dt="2025-11-02T06:03:23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unitarida6@outlook.com" userId="99f48f92ad50e235" providerId="LiveId" clId="{A10D80E1-03D4-4DB2-A138-3365B6D5AA32}"/>
    <pc:docChg chg="undo custSel addSld delSld modSld">
      <pc:chgData name="syunitarida6@outlook.com" userId="99f48f92ad50e235" providerId="LiveId" clId="{A10D80E1-03D4-4DB2-A138-3365B6D5AA32}" dt="2025-11-02T06:03:23.494" v="3072"/>
      <pc:docMkLst>
        <pc:docMk/>
      </pc:docMkLst>
      <pc:sldChg chg="modSp mod modTransition">
        <pc:chgData name="syunitarida6@outlook.com" userId="99f48f92ad50e235" providerId="LiveId" clId="{A10D80E1-03D4-4DB2-A138-3365B6D5AA32}" dt="2025-11-02T05:58:47.959" v="3043"/>
        <pc:sldMkLst>
          <pc:docMk/>
          <pc:sldMk cId="3159042225" sldId="256"/>
        </pc:sldMkLst>
        <pc:spChg chg="mod">
          <ac:chgData name="syunitarida6@outlook.com" userId="99f48f92ad50e235" providerId="LiveId" clId="{A10D80E1-03D4-4DB2-A138-3365B6D5AA32}" dt="2025-11-02T03:24:42.294" v="2" actId="1076"/>
          <ac:spMkLst>
            <pc:docMk/>
            <pc:sldMk cId="3159042225" sldId="256"/>
            <ac:spMk id="2" creationId="{6DF7D560-4984-3A4B-E5DD-CC8A3AEB3CDB}"/>
          </ac:spMkLst>
        </pc:spChg>
        <pc:spChg chg="mod">
          <ac:chgData name="syunitarida6@outlook.com" userId="99f48f92ad50e235" providerId="LiveId" clId="{A10D80E1-03D4-4DB2-A138-3365B6D5AA32}" dt="2025-11-02T03:25:01.150" v="5" actId="14100"/>
          <ac:spMkLst>
            <pc:docMk/>
            <pc:sldMk cId="3159042225" sldId="256"/>
            <ac:spMk id="3" creationId="{10F98180-7097-FCA2-F73B-CD8B61B4D5C4}"/>
          </ac:spMkLst>
        </pc:spChg>
        <pc:spChg chg="mod">
          <ac:chgData name="syunitarida6@outlook.com" userId="99f48f92ad50e235" providerId="LiveId" clId="{A10D80E1-03D4-4DB2-A138-3365B6D5AA32}" dt="2025-11-02T03:24:47.256" v="3" actId="1076"/>
          <ac:spMkLst>
            <pc:docMk/>
            <pc:sldMk cId="3159042225" sldId="256"/>
            <ac:spMk id="12" creationId="{CA02741D-2895-57C6-F50B-004364FB8A60}"/>
          </ac:spMkLst>
        </pc:spChg>
        <pc:picChg chg="mod">
          <ac:chgData name="syunitarida6@outlook.com" userId="99f48f92ad50e235" providerId="LiveId" clId="{A10D80E1-03D4-4DB2-A138-3365B6D5AA32}" dt="2025-11-02T03:24:36.894" v="1" actId="14100"/>
          <ac:picMkLst>
            <pc:docMk/>
            <pc:sldMk cId="3159042225" sldId="256"/>
            <ac:picMk id="11" creationId="{7DCA8307-D90A-8D51-2A5A-26DBFD167CC6}"/>
          </ac:picMkLst>
        </pc:picChg>
      </pc:sldChg>
      <pc:sldChg chg="addSp delSp modSp del mod">
        <pc:chgData name="syunitarida6@outlook.com" userId="99f48f92ad50e235" providerId="LiveId" clId="{A10D80E1-03D4-4DB2-A138-3365B6D5AA32}" dt="2025-11-02T04:43:58.531" v="664" actId="2696"/>
        <pc:sldMkLst>
          <pc:docMk/>
          <pc:sldMk cId="4137469871" sldId="257"/>
        </pc:sldMkLst>
        <pc:spChg chg="add del mod">
          <ac:chgData name="syunitarida6@outlook.com" userId="99f48f92ad50e235" providerId="LiveId" clId="{A10D80E1-03D4-4DB2-A138-3365B6D5AA32}" dt="2025-11-02T03:41:41.247" v="222" actId="21"/>
          <ac:spMkLst>
            <pc:docMk/>
            <pc:sldMk cId="4137469871" sldId="257"/>
            <ac:spMk id="2" creationId="{E70F9E61-E3BA-A72F-DFF2-37553175B057}"/>
          </ac:spMkLst>
        </pc:spChg>
        <pc:spChg chg="mod">
          <ac:chgData name="syunitarida6@outlook.com" userId="99f48f92ad50e235" providerId="LiveId" clId="{A10D80E1-03D4-4DB2-A138-3365B6D5AA32}" dt="2025-11-02T04:37:26.001" v="576" actId="27636"/>
          <ac:spMkLst>
            <pc:docMk/>
            <pc:sldMk cId="4137469871" sldId="257"/>
            <ac:spMk id="3" creationId="{DCC25074-1349-1EC3-7E29-BF37F59C9948}"/>
          </ac:spMkLst>
        </pc:spChg>
        <pc:spChg chg="add del mod">
          <ac:chgData name="syunitarida6@outlook.com" userId="99f48f92ad50e235" providerId="LiveId" clId="{A10D80E1-03D4-4DB2-A138-3365B6D5AA32}" dt="2025-11-02T03:41:32.571" v="221" actId="478"/>
          <ac:spMkLst>
            <pc:docMk/>
            <pc:sldMk cId="4137469871" sldId="257"/>
            <ac:spMk id="5" creationId="{367B6134-FC35-381B-E0AE-6B999328B408}"/>
          </ac:spMkLst>
        </pc:spChg>
        <pc:spChg chg="add mod">
          <ac:chgData name="syunitarida6@outlook.com" userId="99f48f92ad50e235" providerId="LiveId" clId="{A10D80E1-03D4-4DB2-A138-3365B6D5AA32}" dt="2025-11-02T03:48:54.697" v="305" actId="14100"/>
          <ac:spMkLst>
            <pc:docMk/>
            <pc:sldMk cId="4137469871" sldId="257"/>
            <ac:spMk id="7" creationId="{4C586451-87E8-30C7-E414-58C4BFEF7D30}"/>
          </ac:spMkLst>
        </pc:spChg>
        <pc:spChg chg="add mod">
          <ac:chgData name="syunitarida6@outlook.com" userId="99f48f92ad50e235" providerId="LiveId" clId="{A10D80E1-03D4-4DB2-A138-3365B6D5AA32}" dt="2025-11-02T03:48:43.149" v="303" actId="20577"/>
          <ac:spMkLst>
            <pc:docMk/>
            <pc:sldMk cId="4137469871" sldId="257"/>
            <ac:spMk id="8" creationId="{CB041697-CB8F-83B7-0527-EBA0D7F2CD10}"/>
          </ac:spMkLst>
        </pc:spChg>
        <pc:spChg chg="add mod">
          <ac:chgData name="syunitarida6@outlook.com" userId="99f48f92ad50e235" providerId="LiveId" clId="{A10D80E1-03D4-4DB2-A138-3365B6D5AA32}" dt="2025-11-02T03:45:24.363" v="269" actId="20577"/>
          <ac:spMkLst>
            <pc:docMk/>
            <pc:sldMk cId="4137469871" sldId="257"/>
            <ac:spMk id="9" creationId="{9AD54FF6-11FC-F84C-864D-91E9A2E96B68}"/>
          </ac:spMkLst>
        </pc:spChg>
        <pc:spChg chg="add mod">
          <ac:chgData name="syunitarida6@outlook.com" userId="99f48f92ad50e235" providerId="LiveId" clId="{A10D80E1-03D4-4DB2-A138-3365B6D5AA32}" dt="2025-11-02T04:02:05.556" v="515" actId="1076"/>
          <ac:spMkLst>
            <pc:docMk/>
            <pc:sldMk cId="4137469871" sldId="257"/>
            <ac:spMk id="10" creationId="{1C424E62-1F39-6C9D-5F7E-05F6C691F9D7}"/>
          </ac:spMkLst>
        </pc:spChg>
        <pc:spChg chg="add mod">
          <ac:chgData name="syunitarida6@outlook.com" userId="99f48f92ad50e235" providerId="LiveId" clId="{A10D80E1-03D4-4DB2-A138-3365B6D5AA32}" dt="2025-11-02T04:01:58.967" v="514" actId="1076"/>
          <ac:spMkLst>
            <pc:docMk/>
            <pc:sldMk cId="4137469871" sldId="257"/>
            <ac:spMk id="11" creationId="{CB5E74EA-A98E-F3FA-4D08-CCBCE91922C1}"/>
          </ac:spMkLst>
        </pc:spChg>
      </pc:sldChg>
      <pc:sldChg chg="addSp modSp new mod modTransition">
        <pc:chgData name="syunitarida6@outlook.com" userId="99f48f92ad50e235" providerId="LiveId" clId="{A10D80E1-03D4-4DB2-A138-3365B6D5AA32}" dt="2025-11-02T06:02:03.934" v="3062"/>
        <pc:sldMkLst>
          <pc:docMk/>
          <pc:sldMk cId="1987624214" sldId="258"/>
        </pc:sldMkLst>
        <pc:spChg chg="mod">
          <ac:chgData name="syunitarida6@outlook.com" userId="99f48f92ad50e235" providerId="LiveId" clId="{A10D80E1-03D4-4DB2-A138-3365B6D5AA32}" dt="2025-11-02T05:23:35.408" v="1534" actId="20577"/>
          <ac:spMkLst>
            <pc:docMk/>
            <pc:sldMk cId="1987624214" sldId="258"/>
            <ac:spMk id="2" creationId="{1D2E88D8-2A93-0C9A-6A2D-3340BD4ACED0}"/>
          </ac:spMkLst>
        </pc:spChg>
        <pc:spChg chg="mod">
          <ac:chgData name="syunitarida6@outlook.com" userId="99f48f92ad50e235" providerId="LiveId" clId="{A10D80E1-03D4-4DB2-A138-3365B6D5AA32}" dt="2025-11-02T05:36:50.541" v="2037" actId="20577"/>
          <ac:spMkLst>
            <pc:docMk/>
            <pc:sldMk cId="1987624214" sldId="258"/>
            <ac:spMk id="3" creationId="{DD2FFFC0-12BB-1F03-83E5-612CA272672B}"/>
          </ac:spMkLst>
        </pc:spChg>
        <pc:picChg chg="add mod">
          <ac:chgData name="syunitarida6@outlook.com" userId="99f48f92ad50e235" providerId="LiveId" clId="{A10D80E1-03D4-4DB2-A138-3365B6D5AA32}" dt="2025-11-02T05:36:19.201" v="2027" actId="1076"/>
          <ac:picMkLst>
            <pc:docMk/>
            <pc:sldMk cId="1987624214" sldId="258"/>
            <ac:picMk id="5" creationId="{31F616F4-C362-5983-2321-9D3ABBD08117}"/>
          </ac:picMkLst>
        </pc:picChg>
      </pc:sldChg>
      <pc:sldChg chg="addSp delSp modSp new mod modTransition">
        <pc:chgData name="syunitarida6@outlook.com" userId="99f48f92ad50e235" providerId="LiveId" clId="{A10D80E1-03D4-4DB2-A138-3365B6D5AA32}" dt="2025-11-02T06:01:46.481" v="3060"/>
        <pc:sldMkLst>
          <pc:docMk/>
          <pc:sldMk cId="597608068" sldId="259"/>
        </pc:sldMkLst>
        <pc:spChg chg="mod">
          <ac:chgData name="syunitarida6@outlook.com" userId="99f48f92ad50e235" providerId="LiveId" clId="{A10D80E1-03D4-4DB2-A138-3365B6D5AA32}" dt="2025-11-02T04:52:31.764" v="830" actId="14100"/>
          <ac:spMkLst>
            <pc:docMk/>
            <pc:sldMk cId="597608068" sldId="259"/>
            <ac:spMk id="2" creationId="{4902F619-6E67-0DFC-063C-10CEAFBB4B18}"/>
          </ac:spMkLst>
        </pc:spChg>
        <pc:spChg chg="del mod">
          <ac:chgData name="syunitarida6@outlook.com" userId="99f48f92ad50e235" providerId="LiveId" clId="{A10D80E1-03D4-4DB2-A138-3365B6D5AA32}" dt="2025-11-02T05:00:21.436" v="1270" actId="478"/>
          <ac:spMkLst>
            <pc:docMk/>
            <pc:sldMk cId="597608068" sldId="259"/>
            <ac:spMk id="3" creationId="{5350D465-AB91-4439-1EFA-7BA6BC819CAE}"/>
          </ac:spMkLst>
        </pc:spChg>
        <pc:spChg chg="add mod">
          <ac:chgData name="syunitarida6@outlook.com" userId="99f48f92ad50e235" providerId="LiveId" clId="{A10D80E1-03D4-4DB2-A138-3365B6D5AA32}" dt="2025-11-02T05:07:31.028" v="1466" actId="1076"/>
          <ac:spMkLst>
            <pc:docMk/>
            <pc:sldMk cId="597608068" sldId="259"/>
            <ac:spMk id="4" creationId="{DF45DD6A-0270-74BB-7AF6-4456E82356CF}"/>
          </ac:spMkLst>
        </pc:spChg>
        <pc:spChg chg="add">
          <ac:chgData name="syunitarida6@outlook.com" userId="99f48f92ad50e235" providerId="LiveId" clId="{A10D80E1-03D4-4DB2-A138-3365B6D5AA32}" dt="2025-11-02T04:58:14.489" v="1122"/>
          <ac:spMkLst>
            <pc:docMk/>
            <pc:sldMk cId="597608068" sldId="259"/>
            <ac:spMk id="5" creationId="{A1B60994-7FBC-FED8-463E-D516D5A16C11}"/>
          </ac:spMkLst>
        </pc:spChg>
        <pc:spChg chg="add">
          <ac:chgData name="syunitarida6@outlook.com" userId="99f48f92ad50e235" providerId="LiveId" clId="{A10D80E1-03D4-4DB2-A138-3365B6D5AA32}" dt="2025-11-02T04:58:19.701" v="1124"/>
          <ac:spMkLst>
            <pc:docMk/>
            <pc:sldMk cId="597608068" sldId="259"/>
            <ac:spMk id="6" creationId="{8205981C-FFE6-36B2-36D1-C684C8DF995D}"/>
          </ac:spMkLst>
        </pc:spChg>
        <pc:spChg chg="add">
          <ac:chgData name="syunitarida6@outlook.com" userId="99f48f92ad50e235" providerId="LiveId" clId="{A10D80E1-03D4-4DB2-A138-3365B6D5AA32}" dt="2025-11-02T04:58:29.010" v="1125"/>
          <ac:spMkLst>
            <pc:docMk/>
            <pc:sldMk cId="597608068" sldId="259"/>
            <ac:spMk id="7" creationId="{AAD80DC2-5877-A592-CD4E-89339DD4C264}"/>
          </ac:spMkLst>
        </pc:spChg>
        <pc:spChg chg="add mod">
          <ac:chgData name="syunitarida6@outlook.com" userId="99f48f92ad50e235" providerId="LiveId" clId="{A10D80E1-03D4-4DB2-A138-3365B6D5AA32}" dt="2025-11-02T05:07:41.304" v="1467" actId="1076"/>
          <ac:spMkLst>
            <pc:docMk/>
            <pc:sldMk cId="597608068" sldId="259"/>
            <ac:spMk id="8" creationId="{D03D6333-7F73-70BC-F85B-BF239654FB6E}"/>
          </ac:spMkLst>
        </pc:spChg>
        <pc:spChg chg="add del mod">
          <ac:chgData name="syunitarida6@outlook.com" userId="99f48f92ad50e235" providerId="LiveId" clId="{A10D80E1-03D4-4DB2-A138-3365B6D5AA32}" dt="2025-11-02T05:07:06.774" v="1463" actId="478"/>
          <ac:spMkLst>
            <pc:docMk/>
            <pc:sldMk cId="597608068" sldId="259"/>
            <ac:spMk id="9" creationId="{061F5EA6-A724-F42E-D1AA-1D8AA3D2B03A}"/>
          </ac:spMkLst>
        </pc:spChg>
      </pc:sldChg>
      <pc:sldChg chg="modSp new mod modTransition">
        <pc:chgData name="syunitarida6@outlook.com" userId="99f48f92ad50e235" providerId="LiveId" clId="{A10D80E1-03D4-4DB2-A138-3365B6D5AA32}" dt="2025-11-02T06:01:22.568" v="3057"/>
        <pc:sldMkLst>
          <pc:docMk/>
          <pc:sldMk cId="4275093224" sldId="260"/>
        </pc:sldMkLst>
        <pc:spChg chg="mod">
          <ac:chgData name="syunitarida6@outlook.com" userId="99f48f92ad50e235" providerId="LiveId" clId="{A10D80E1-03D4-4DB2-A138-3365B6D5AA32}" dt="2025-11-02T04:37:49.039" v="578"/>
          <ac:spMkLst>
            <pc:docMk/>
            <pc:sldMk cId="4275093224" sldId="260"/>
            <ac:spMk id="2" creationId="{CE4BBE82-E718-42C9-7576-38B7DA3FD203}"/>
          </ac:spMkLst>
        </pc:spChg>
        <pc:spChg chg="mod">
          <ac:chgData name="syunitarida6@outlook.com" userId="99f48f92ad50e235" providerId="LiveId" clId="{A10D80E1-03D4-4DB2-A138-3365B6D5AA32}" dt="2025-11-02T04:38:42.407" v="596" actId="313"/>
          <ac:spMkLst>
            <pc:docMk/>
            <pc:sldMk cId="4275093224" sldId="260"/>
            <ac:spMk id="3" creationId="{F9F3F430-8A89-630A-B066-AB04ABD018AD}"/>
          </ac:spMkLst>
        </pc:spChg>
      </pc:sldChg>
      <pc:sldChg chg="addSp delSp modSp new mod modTransition">
        <pc:chgData name="syunitarida6@outlook.com" userId="99f48f92ad50e235" providerId="LiveId" clId="{A10D80E1-03D4-4DB2-A138-3365B6D5AA32}" dt="2025-11-02T06:01:33.258" v="3058"/>
        <pc:sldMkLst>
          <pc:docMk/>
          <pc:sldMk cId="367575940" sldId="261"/>
        </pc:sldMkLst>
        <pc:spChg chg="mod">
          <ac:chgData name="syunitarida6@outlook.com" userId="99f48f92ad50e235" providerId="LiveId" clId="{A10D80E1-03D4-4DB2-A138-3365B6D5AA32}" dt="2025-11-02T04:41:38.107" v="648" actId="14100"/>
          <ac:spMkLst>
            <pc:docMk/>
            <pc:sldMk cId="367575940" sldId="261"/>
            <ac:spMk id="2" creationId="{DBC15A55-B543-F207-6B83-C3E6ABA72090}"/>
          </ac:spMkLst>
        </pc:spChg>
        <pc:spChg chg="del mod">
          <ac:chgData name="syunitarida6@outlook.com" userId="99f48f92ad50e235" providerId="LiveId" clId="{A10D80E1-03D4-4DB2-A138-3365B6D5AA32}" dt="2025-11-02T04:40:29.873" v="638" actId="931"/>
          <ac:spMkLst>
            <pc:docMk/>
            <pc:sldMk cId="367575940" sldId="261"/>
            <ac:spMk id="3" creationId="{5FBA0C45-37C3-8CEB-862F-0477150C2794}"/>
          </ac:spMkLst>
        </pc:spChg>
        <pc:spChg chg="add del mod">
          <ac:chgData name="syunitarida6@outlook.com" userId="99f48f92ad50e235" providerId="LiveId" clId="{A10D80E1-03D4-4DB2-A138-3365B6D5AA32}" dt="2025-11-02T04:41:06.186" v="642" actId="931"/>
          <ac:spMkLst>
            <pc:docMk/>
            <pc:sldMk cId="367575940" sldId="261"/>
            <ac:spMk id="6" creationId="{1B6CC360-C8A6-FA9B-2A20-78E953FB06EE}"/>
          </ac:spMkLst>
        </pc:spChg>
        <pc:spChg chg="add mod">
          <ac:chgData name="syunitarida6@outlook.com" userId="99f48f92ad50e235" providerId="LiveId" clId="{A10D80E1-03D4-4DB2-A138-3365B6D5AA32}" dt="2025-11-02T04:48:14.381" v="790" actId="1076"/>
          <ac:spMkLst>
            <pc:docMk/>
            <pc:sldMk cId="367575940" sldId="261"/>
            <ac:spMk id="11" creationId="{15BF3C20-1F49-6553-7B43-AC361C91B17D}"/>
          </ac:spMkLst>
        </pc:spChg>
        <pc:spChg chg="add mod">
          <ac:chgData name="syunitarida6@outlook.com" userId="99f48f92ad50e235" providerId="LiveId" clId="{A10D80E1-03D4-4DB2-A138-3365B6D5AA32}" dt="2025-11-02T04:48:20.774" v="791" actId="1076"/>
          <ac:spMkLst>
            <pc:docMk/>
            <pc:sldMk cId="367575940" sldId="261"/>
            <ac:spMk id="12" creationId="{D210920B-20B8-E984-737B-E1573D46D578}"/>
          </ac:spMkLst>
        </pc:spChg>
        <pc:graphicFrameChg chg="add del mod ord modGraphic">
          <ac:chgData name="syunitarida6@outlook.com" userId="99f48f92ad50e235" providerId="LiveId" clId="{A10D80E1-03D4-4DB2-A138-3365B6D5AA32}" dt="2025-11-02T04:40:38.099" v="641" actId="478"/>
          <ac:graphicFrameMkLst>
            <pc:docMk/>
            <pc:sldMk cId="367575940" sldId="261"/>
            <ac:graphicFrameMk id="4" creationId="{556FCEC9-F1A2-7308-7203-04DD9A0935E3}"/>
          </ac:graphicFrameMkLst>
        </pc:graphicFrameChg>
        <pc:picChg chg="add mod">
          <ac:chgData name="syunitarida6@outlook.com" userId="99f48f92ad50e235" providerId="LiveId" clId="{A10D80E1-03D4-4DB2-A138-3365B6D5AA32}" dt="2025-11-02T04:42:22.780" v="655" actId="14100"/>
          <ac:picMkLst>
            <pc:docMk/>
            <pc:sldMk cId="367575940" sldId="261"/>
            <ac:picMk id="8" creationId="{4EB3065B-9EB5-792D-2E74-453B48CD2F86}"/>
          </ac:picMkLst>
        </pc:picChg>
        <pc:picChg chg="add mod">
          <ac:chgData name="syunitarida6@outlook.com" userId="99f48f92ad50e235" providerId="LiveId" clId="{A10D80E1-03D4-4DB2-A138-3365B6D5AA32}" dt="2025-11-02T04:42:32.312" v="657" actId="14100"/>
          <ac:picMkLst>
            <pc:docMk/>
            <pc:sldMk cId="367575940" sldId="261"/>
            <ac:picMk id="10" creationId="{7B89A69C-EE1B-1C51-C5DF-1F37C093E8E2}"/>
          </ac:picMkLst>
        </pc:picChg>
      </pc:sldChg>
      <pc:sldChg chg="modSp new del mod">
        <pc:chgData name="syunitarida6@outlook.com" userId="99f48f92ad50e235" providerId="LiveId" clId="{A10D80E1-03D4-4DB2-A138-3365B6D5AA32}" dt="2025-11-02T04:45:48.425" v="700" actId="2696"/>
        <pc:sldMkLst>
          <pc:docMk/>
          <pc:sldMk cId="2892929276" sldId="262"/>
        </pc:sldMkLst>
        <pc:spChg chg="mod">
          <ac:chgData name="syunitarida6@outlook.com" userId="99f48f92ad50e235" providerId="LiveId" clId="{A10D80E1-03D4-4DB2-A138-3365B6D5AA32}" dt="2025-11-02T04:44:28.880" v="666"/>
          <ac:spMkLst>
            <pc:docMk/>
            <pc:sldMk cId="2892929276" sldId="262"/>
            <ac:spMk id="2" creationId="{689527DD-0433-0753-76CF-C56716FFA6B9}"/>
          </ac:spMkLst>
        </pc:spChg>
        <pc:spChg chg="mod">
          <ac:chgData name="syunitarida6@outlook.com" userId="99f48f92ad50e235" providerId="LiveId" clId="{A10D80E1-03D4-4DB2-A138-3365B6D5AA32}" dt="2025-11-02T04:44:54.513" v="699" actId="20577"/>
          <ac:spMkLst>
            <pc:docMk/>
            <pc:sldMk cId="2892929276" sldId="262"/>
            <ac:spMk id="3" creationId="{08BD52E7-0502-2EE0-9F65-6C5827D0EE2C}"/>
          </ac:spMkLst>
        </pc:spChg>
      </pc:sldChg>
      <pc:sldChg chg="modSp new mod modTransition">
        <pc:chgData name="syunitarida6@outlook.com" userId="99f48f92ad50e235" providerId="LiveId" clId="{A10D80E1-03D4-4DB2-A138-3365B6D5AA32}" dt="2025-11-02T06:02:16.961" v="3063"/>
        <pc:sldMkLst>
          <pc:docMk/>
          <pc:sldMk cId="3577981649" sldId="262"/>
        </pc:sldMkLst>
        <pc:spChg chg="mod">
          <ac:chgData name="syunitarida6@outlook.com" userId="99f48f92ad50e235" providerId="LiveId" clId="{A10D80E1-03D4-4DB2-A138-3365B6D5AA32}" dt="2025-11-02T05:37:03.336" v="2050" actId="20577"/>
          <ac:spMkLst>
            <pc:docMk/>
            <pc:sldMk cId="3577981649" sldId="262"/>
            <ac:spMk id="2" creationId="{6F37AE35-539F-DE5F-3A26-5777A9F3C7BE}"/>
          </ac:spMkLst>
        </pc:spChg>
        <pc:spChg chg="mod">
          <ac:chgData name="syunitarida6@outlook.com" userId="99f48f92ad50e235" providerId="LiveId" clId="{A10D80E1-03D4-4DB2-A138-3365B6D5AA32}" dt="2025-11-02T05:44:28.741" v="2265" actId="20577"/>
          <ac:spMkLst>
            <pc:docMk/>
            <pc:sldMk cId="3577981649" sldId="262"/>
            <ac:spMk id="3" creationId="{9E55B134-56E0-E6C9-5981-3C2C52A3F1D9}"/>
          </ac:spMkLst>
        </pc:spChg>
      </pc:sldChg>
      <pc:sldChg chg="addSp delSp modSp new mod modTransition">
        <pc:chgData name="syunitarida6@outlook.com" userId="99f48f92ad50e235" providerId="LiveId" clId="{A10D80E1-03D4-4DB2-A138-3365B6D5AA32}" dt="2025-11-02T06:02:57.152" v="3068"/>
        <pc:sldMkLst>
          <pc:docMk/>
          <pc:sldMk cId="3533999793" sldId="263"/>
        </pc:sldMkLst>
        <pc:spChg chg="add del mod">
          <ac:chgData name="syunitarida6@outlook.com" userId="99f48f92ad50e235" providerId="LiveId" clId="{A10D80E1-03D4-4DB2-A138-3365B6D5AA32}" dt="2025-11-02T05:46:23.849" v="2368" actId="20577"/>
          <ac:spMkLst>
            <pc:docMk/>
            <pc:sldMk cId="3533999793" sldId="263"/>
            <ac:spMk id="2" creationId="{20A9A5C6-D706-938D-0498-E0A0BCA4EFE9}"/>
          </ac:spMkLst>
        </pc:spChg>
        <pc:spChg chg="del mod">
          <ac:chgData name="syunitarida6@outlook.com" userId="99f48f92ad50e235" providerId="LiveId" clId="{A10D80E1-03D4-4DB2-A138-3365B6D5AA32}" dt="2025-11-02T05:45:43.883" v="2270" actId="478"/>
          <ac:spMkLst>
            <pc:docMk/>
            <pc:sldMk cId="3533999793" sldId="263"/>
            <ac:spMk id="3" creationId="{E3ACBDF1-A6CD-D77D-113A-A1C0D9C8B42E}"/>
          </ac:spMkLst>
        </pc:spChg>
        <pc:spChg chg="add mod">
          <ac:chgData name="syunitarida6@outlook.com" userId="99f48f92ad50e235" providerId="LiveId" clId="{A10D80E1-03D4-4DB2-A138-3365B6D5AA32}" dt="2025-11-02T05:52:24.773" v="2701" actId="2710"/>
          <ac:spMkLst>
            <pc:docMk/>
            <pc:sldMk cId="3533999793" sldId="263"/>
            <ac:spMk id="4" creationId="{6C71F000-96DC-AEC5-ADEA-348BF8B79654}"/>
          </ac:spMkLst>
        </pc:spChg>
      </pc:sldChg>
      <pc:sldChg chg="delSp modSp new mod modTransition">
        <pc:chgData name="syunitarida6@outlook.com" userId="99f48f92ad50e235" providerId="LiveId" clId="{A10D80E1-03D4-4DB2-A138-3365B6D5AA32}" dt="2025-11-02T06:03:23.494" v="3072"/>
        <pc:sldMkLst>
          <pc:docMk/>
          <pc:sldMk cId="1145327153" sldId="264"/>
        </pc:sldMkLst>
        <pc:spChg chg="mod">
          <ac:chgData name="syunitarida6@outlook.com" userId="99f48f92ad50e235" providerId="LiveId" clId="{A10D80E1-03D4-4DB2-A138-3365B6D5AA32}" dt="2025-11-02T05:56:32.772" v="3040" actId="20577"/>
          <ac:spMkLst>
            <pc:docMk/>
            <pc:sldMk cId="1145327153" sldId="264"/>
            <ac:spMk id="2" creationId="{981E9A48-7CF3-1747-8A30-504004DCB5DE}"/>
          </ac:spMkLst>
        </pc:spChg>
        <pc:spChg chg="del">
          <ac:chgData name="syunitarida6@outlook.com" userId="99f48f92ad50e235" providerId="LiveId" clId="{A10D80E1-03D4-4DB2-A138-3365B6D5AA32}" dt="2025-11-02T05:53:03.558" v="2703" actId="478"/>
          <ac:spMkLst>
            <pc:docMk/>
            <pc:sldMk cId="1145327153" sldId="264"/>
            <ac:spMk id="3" creationId="{FB73BF09-C9E3-390B-8241-B269F0FFCA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33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21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83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52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9068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513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90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909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817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137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80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7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51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97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28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28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F17D0A-5AE4-4473-8E89-A7EFFC152D8B}" type="datetimeFigureOut">
              <a:rPr lang="en-ID" smtClean="0"/>
              <a:t>02/11/2025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46A3BB-8980-4F10-A723-A1AA894E84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22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D560-4984-3A4B-E5DD-CC8A3AEB3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472" y="871410"/>
            <a:ext cx="5721096" cy="2387600"/>
          </a:xfrm>
        </p:spPr>
        <p:txBody>
          <a:bodyPr>
            <a:normAutofit/>
          </a:bodyPr>
          <a:lstStyle/>
          <a:p>
            <a:r>
              <a:rPr lang="en-US" dirty="0"/>
              <a:t>BANDREK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JAMU TRADISIONAL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98180-7097-FCA2-F73B-CD8B61B4D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3056" y="5020056"/>
            <a:ext cx="5239512" cy="1609343"/>
          </a:xfrm>
        </p:spPr>
        <p:txBody>
          <a:bodyPr>
            <a:noAutofit/>
          </a:bodyPr>
          <a:lstStyle/>
          <a:p>
            <a:r>
              <a:rPr lang="en-US" sz="1800" dirty="0"/>
              <a:t>KELOMPOK 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800" dirty="0"/>
              <a:t>2024330050033 (Yuni Tarida </a:t>
            </a:r>
            <a:r>
              <a:rPr lang="en-ID" sz="1800" dirty="0" err="1"/>
              <a:t>Sitorus</a:t>
            </a:r>
            <a:r>
              <a:rPr lang="en-ID" sz="18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800" dirty="0"/>
              <a:t>2025330050071 (Brilian)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C41CC9-3A9A-6D53-8359-7F4AD023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576073"/>
            <a:ext cx="3313176" cy="2864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A8307-D90A-8D51-2A5A-26DBFD167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3530568"/>
            <a:ext cx="3313176" cy="2790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02741D-2895-57C6-F50B-004364FB8A60}"/>
              </a:ext>
            </a:extLst>
          </p:cNvPr>
          <p:cNvSpPr txBox="1"/>
          <p:nvPr/>
        </p:nvSpPr>
        <p:spPr>
          <a:xfrm>
            <a:off x="6597396" y="386161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KEWIRAUSAHAAN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904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BE82-E718-42C9-7576-38B7DA3F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BELAKANG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F430-8A89-630A-B066-AB04ABD018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Indonesia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negeri </a:t>
            </a:r>
            <a:r>
              <a:rPr lang="en-ID" dirty="0" err="1"/>
              <a:t>rempah-rempah</a:t>
            </a:r>
            <a:r>
              <a:rPr lang="en-ID" dirty="0"/>
              <a:t>.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berabad-abad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,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rempah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obat</a:t>
            </a:r>
            <a:r>
              <a:rPr lang="en-ID" b="1" dirty="0"/>
              <a:t> </a:t>
            </a:r>
            <a:r>
              <a:rPr lang="en-ID" b="1" dirty="0" err="1"/>
              <a:t>alami</a:t>
            </a:r>
            <a:r>
              <a:rPr lang="en-ID" b="1" dirty="0"/>
              <a:t> dan </a:t>
            </a:r>
            <a:r>
              <a:rPr lang="en-ID" b="1" dirty="0" err="1"/>
              <a:t>minuman</a:t>
            </a:r>
            <a:r>
              <a:rPr lang="en-ID" b="1" dirty="0"/>
              <a:t> </a:t>
            </a:r>
            <a:r>
              <a:rPr lang="en-ID" b="1" dirty="0" err="1"/>
              <a:t>kesehatan</a:t>
            </a:r>
            <a:r>
              <a:rPr lang="en-ID" dirty="0"/>
              <a:t>.</a:t>
            </a:r>
          </a:p>
          <a:p>
            <a:pPr marL="0" indent="0">
              <a:buNone/>
            </a:pPr>
            <a:br>
              <a:rPr lang="en-ID" dirty="0"/>
            </a:br>
            <a:r>
              <a:rPr lang="en-ID" dirty="0"/>
              <a:t>Salah </a:t>
            </a:r>
            <a:r>
              <a:rPr lang="en-ID" dirty="0" err="1"/>
              <a:t>satunya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“</a:t>
            </a:r>
            <a:r>
              <a:rPr lang="en-ID" dirty="0" err="1"/>
              <a:t>bandrek</a:t>
            </a:r>
            <a:r>
              <a:rPr lang="en-ID" dirty="0"/>
              <a:t>”, </a:t>
            </a:r>
            <a:r>
              <a:rPr lang="en-ID" dirty="0" err="1"/>
              <a:t>minuman</a:t>
            </a:r>
            <a:r>
              <a:rPr lang="en-ID" dirty="0"/>
              <a:t> </a:t>
            </a:r>
            <a:r>
              <a:rPr lang="en-ID" dirty="0" err="1"/>
              <a:t>hangat</a:t>
            </a:r>
            <a:r>
              <a:rPr lang="en-ID" dirty="0"/>
              <a:t> </a:t>
            </a:r>
            <a:r>
              <a:rPr lang="en-ID" dirty="0" err="1"/>
              <a:t>khas</a:t>
            </a:r>
            <a:r>
              <a:rPr lang="en-ID" dirty="0"/>
              <a:t> Sunda, dan “jamu”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di </a:t>
            </a:r>
            <a:r>
              <a:rPr lang="en-ID" dirty="0" err="1"/>
              <a:t>seluruh</a:t>
            </a:r>
            <a:r>
              <a:rPr lang="en-ID" dirty="0"/>
              <a:t> Nusantara.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75093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5A55-B543-F207-6B83-C3E6ABA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0243"/>
          </a:xfrm>
        </p:spPr>
        <p:txBody>
          <a:bodyPr/>
          <a:lstStyle/>
          <a:p>
            <a:r>
              <a:rPr lang="en-US" dirty="0"/>
              <a:t>Apa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bandrek</a:t>
            </a:r>
            <a:r>
              <a:rPr lang="en-US" dirty="0"/>
              <a:t> dan jamu </a:t>
            </a:r>
            <a:r>
              <a:rPr lang="en-US" dirty="0" err="1"/>
              <a:t>tradisional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B3065B-9EB5-792D-2E74-453B48CD2F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10" y="1508760"/>
            <a:ext cx="2805562" cy="193109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89A69C-EE1B-1C51-C5DF-1F37C093E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72" y="1508760"/>
            <a:ext cx="2805562" cy="1931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BF3C20-1F49-6553-7B43-AC361C91B17D}"/>
              </a:ext>
            </a:extLst>
          </p:cNvPr>
          <p:cNvSpPr txBox="1"/>
          <p:nvPr/>
        </p:nvSpPr>
        <p:spPr>
          <a:xfrm>
            <a:off x="1428110" y="3931159"/>
            <a:ext cx="36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BANDREK (MINUMAN TRADISIONAL ASAL JAWA BARAT):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DAUN SEREH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GULA MERAH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KAYU MANIS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DAUN PANDAN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SUSU KENTAL MANIS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0920B-20B8-E984-737B-E1573D46D578}"/>
              </a:ext>
            </a:extLst>
          </p:cNvPr>
          <p:cNvSpPr txBox="1"/>
          <p:nvPr/>
        </p:nvSpPr>
        <p:spPr>
          <a:xfrm>
            <a:off x="6835173" y="3931159"/>
            <a:ext cx="3896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JAMU TRADISIONAL (RAMUAN HERBAL TRADISIONAL INDONESIA):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KUNYIT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JAHE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ASAM JAWA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TEMULAWAK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KENCUR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GULA MERAH</a:t>
            </a:r>
          </a:p>
        </p:txBody>
      </p:sp>
    </p:spTree>
    <p:extLst>
      <p:ext uri="{BB962C8B-B14F-4D97-AF65-F5344CB8AC3E}">
        <p14:creationId xmlns:p14="http://schemas.microsoft.com/office/powerpoint/2010/main" val="36757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F619-6E67-0DFC-063C-10CEAFBB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en-US" dirty="0"/>
              <a:t>MANFAAT BANDREK DAN JAMU TRADISIONAL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5DD6A-0270-74BB-7AF6-4456E82356CF}"/>
              </a:ext>
            </a:extLst>
          </p:cNvPr>
          <p:cNvSpPr txBox="1"/>
          <p:nvPr/>
        </p:nvSpPr>
        <p:spPr>
          <a:xfrm>
            <a:off x="6461760" y="2408890"/>
            <a:ext cx="4428744" cy="267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MANFAAT JAMU TRADISIONAL 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MENINGKATKAN DAYA TAHAN TUBUH;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MELANCARKAN PENCERNAAN;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MENGURANGI NYERI HAID;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MENURUNKAN KOLESTEROL DAN TEKANAN DARAH.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D6333-7F73-70BC-F85B-BF239654FB6E}"/>
              </a:ext>
            </a:extLst>
          </p:cNvPr>
          <p:cNvSpPr txBox="1"/>
          <p:nvPr/>
        </p:nvSpPr>
        <p:spPr>
          <a:xfrm>
            <a:off x="1397509" y="2408890"/>
            <a:ext cx="4428744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MANFAAT BANDREK 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MENGHANGATKAN TUBUH SECARA ALAMI</a:t>
            </a:r>
            <a:r>
              <a:rPr lang="en-ID" dirty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D" dirty="0"/>
              <a:t>MEREDAKAN BATUK DAN PILEK;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D" dirty="0"/>
              <a:t>MENINGKATKAN KUALITAS TIDUR;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D" dirty="0"/>
              <a:t>MEMBANTU MENGELOLA KADAR GULA DARAH.</a:t>
            </a:r>
          </a:p>
        </p:txBody>
      </p:sp>
    </p:spTree>
    <p:extLst>
      <p:ext uri="{BB962C8B-B14F-4D97-AF65-F5344CB8AC3E}">
        <p14:creationId xmlns:p14="http://schemas.microsoft.com/office/powerpoint/2010/main" val="597608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88D8-2A93-0C9A-6A2D-3340BD4A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241905" cy="1054835"/>
          </a:xfrm>
        </p:spPr>
        <p:txBody>
          <a:bodyPr/>
          <a:lstStyle/>
          <a:p>
            <a:r>
              <a:rPr lang="en-US" dirty="0"/>
              <a:t>PENGELOLAAN SERTA KEMASAN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FFFC0-12BB-1F03-83E5-612CA2726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1680"/>
            <a:ext cx="7334114" cy="3779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UNTUK PENGELOLAAN BANDREK DAN JAMU TRADISIONAL MASIH DIKELOLA DENGAN CARA TRADISIONAL SEHINGGA UNTUK MASA PEMAKAIAN PALING LAMA 3-4 HARI DISUHU RUANGAN DINGIN (KULKAS).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UNTUK KEMASAN YANG DIGUNAKAN BERUPA BOTOL PLASTIK KHUSUS YANG TERJAMINAN KUALITASNYA.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616F4-C362-5983-2321-9D3ABBD0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1" y="2798063"/>
            <a:ext cx="2198233" cy="25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AE35-539F-DE5F-3A26-5777A9F3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PASAR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B134-56E0-E6C9-5981-3C2C52A3F1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IBU RUMAH TANGGA;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KAUM MILENIAL;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ANAK MUDA YANG TERTARIK DENGAN GAYA HIDUP SEHAT;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MASYARAKAT YANG BERADA DI DAERAH DINGIN.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779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A5C6-D706-938D-0498-E0A0BCA4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SECARA GARIS BESAR DALAM PEMBUATAN DAN PEMASARAN BANDREK DAN JAMU TRADISIONAL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1F000-96DC-AEC5-ADEA-348BF8B79654}"/>
              </a:ext>
            </a:extLst>
          </p:cNvPr>
          <p:cNvSpPr txBox="1"/>
          <p:nvPr/>
        </p:nvSpPr>
        <p:spPr>
          <a:xfrm>
            <a:off x="1161288" y="2560320"/>
            <a:ext cx="9994392" cy="280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MENGEMBANGKAN PRODUK MINUMAN TRADISIONAL;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MENINGKATKAN PENGETAHUAN MASYARAKAT TENTANG MANFAAT BANDREK DAN JAMU TRADISIONAL;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sz="2400" dirty="0"/>
              <a:t>MENDORONG PELAKU WIRAUSAHA LOKAL BERBASIS KEARIFAN TRADISIONAL.</a:t>
            </a:r>
          </a:p>
        </p:txBody>
      </p:sp>
    </p:spTree>
    <p:extLst>
      <p:ext uri="{BB962C8B-B14F-4D97-AF65-F5344CB8AC3E}">
        <p14:creationId xmlns:p14="http://schemas.microsoft.com/office/powerpoint/2010/main" val="353399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A48-7CF3-1747-8A30-504004DC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392395"/>
          </a:xfrm>
        </p:spPr>
        <p:txBody>
          <a:bodyPr>
            <a:normAutofit/>
          </a:bodyPr>
          <a:lstStyle/>
          <a:p>
            <a:r>
              <a:rPr lang="en-US"/>
              <a:t>DEMIKIAN PRESENTASI INI</a:t>
            </a:r>
            <a:br>
              <a:rPr lang="en-US"/>
            </a:br>
            <a:r>
              <a:rPr lang="en-US"/>
              <a:t>KAMI UCAPKAN </a:t>
            </a:r>
            <a:br>
              <a:rPr lang="en-US"/>
            </a:br>
            <a:r>
              <a:rPr lang="en-US"/>
              <a:t>TERIMA KASIH.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532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159</TotalTime>
  <Words>269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Droplet</vt:lpstr>
      <vt:lpstr>BANDREK  &amp;  JAMU TRADISIONAL</vt:lpstr>
      <vt:lpstr>LATAR BELAKANG</vt:lpstr>
      <vt:lpstr>Apa itu bandrek dan jamu tradisional</vt:lpstr>
      <vt:lpstr>MANFAAT BANDREK DAN JAMU TRADISIONAL</vt:lpstr>
      <vt:lpstr>PENGELOLAAN SERTA KEMASAN</vt:lpstr>
      <vt:lpstr>TARGET PASAR</vt:lpstr>
      <vt:lpstr>TUJUAN SECARA GARIS BESAR DALAM PEMBUATAN DAN PEMASARAN BANDREK DAN JAMU TRADISIONAL</vt:lpstr>
      <vt:lpstr>DEMIKIAN PRESENTASI INI KAMI UCAPKAN  TERIMA KASIH.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syunitarida6@outlook.com</dc:creator>
  <cp:lastModifiedBy>syunitarida6@outlook.com</cp:lastModifiedBy>
  <cp:revision>1</cp:revision>
  <dcterms:created xsi:type="dcterms:W3CDTF">2025-11-02T03:22:04Z</dcterms:created>
  <dcterms:modified xsi:type="dcterms:W3CDTF">2025-11-02T06:03:26Z</dcterms:modified>
</cp:coreProperties>
</file>