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Pertemuan 7 – Audit Sistem Informasi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Topik: Audit Pengendalian Umum Teknologi Informasi</a:t>
            </a:r>
          </a:p>
          <a:p>
            <a:r>
              <a:t>(Pengendalian Umum TI / General Controls)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Pengembangan &amp; Perubahan Sistem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Change request</a:t>
            </a:r>
          </a:p>
          <a:p>
            <a:r>
              <a:t>- Dokumentasi sistem</a:t>
            </a:r>
          </a:p>
          <a:p>
            <a:r>
              <a:t>- Pengujian sebelum implementasi</a:t>
            </a:r>
          </a:p>
          <a:p>
            <a:r>
              <a:t>- Migrasi terkontrol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Pengendalian Infrastruktur &amp; Jaringan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Segmentasi jaringan</a:t>
            </a:r>
          </a:p>
          <a:p>
            <a:r>
              <a:t>- Manajemen perangkat jaringan</a:t>
            </a:r>
          </a:p>
          <a:p>
            <a:r>
              <a:t>- Monitoring traffic</a:t>
            </a:r>
          </a:p>
          <a:p>
            <a:r>
              <a:t>- Disaster Recovery Plan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Risiko Jika Pengendalian Lemah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Penyusupan sistem</a:t>
            </a:r>
          </a:p>
          <a:p>
            <a:r>
              <a:t>- Kebocoran data</a:t>
            </a:r>
          </a:p>
          <a:p>
            <a:r>
              <a:t>- Modifikasi tanpa otorisasi</a:t>
            </a:r>
          </a:p>
          <a:p>
            <a:r>
              <a:t>- Downtime sistem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Metode Audit Pengendalian Umum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Wawancara</a:t>
            </a:r>
          </a:p>
          <a:p>
            <a:r>
              <a:t>- Observasi</a:t>
            </a:r>
          </a:p>
          <a:p>
            <a:r>
              <a:t>- Pemeriksaan dokumen</a:t>
            </a:r>
          </a:p>
          <a:p>
            <a:r>
              <a:t>- Pengujian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Checklist Audit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Kebijakan keamanan ada?</a:t>
            </a:r>
          </a:p>
          <a:p>
            <a:r>
              <a:t>2. Akses ruang server terbatas?</a:t>
            </a:r>
          </a:p>
          <a:p>
            <a:r>
              <a:t>3. Password policy sesuai?</a:t>
            </a:r>
          </a:p>
          <a:p>
            <a:r>
              <a:t>4. Log aktivitas tersedia?</a:t>
            </a:r>
          </a:p>
          <a:p>
            <a:r>
              <a:t>5. Backup berjalan?</a:t>
            </a:r>
          </a:p>
          <a:p>
            <a:r>
              <a:t>6. DRP/BCP tersedia?</a:t>
            </a:r>
          </a:p>
          <a:p>
            <a:r>
              <a:t>7. Prosedur perubahan ada?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Universitas kehilangan data akibat server rusak.</a:t>
            </a:r>
          </a:p>
          <a:p>
            <a:r>
              <a:t>Diskusi:</a:t>
            </a:r>
          </a:p>
          <a:p>
            <a:r>
              <a:t>- Pengendalian apa yang gagal?</a:t>
            </a:r>
          </a:p>
          <a:p>
            <a:r>
              <a:t>- Pengendalian apa yang diperlukan?</a:t>
            </a:r>
          </a:p>
          <a:p>
            <a:r>
              <a:t>- Bagaimana auditor menilai risiko?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Tugas Individu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Analisis pengendalian umum TI di tempat kerja.</a:t>
            </a:r>
          </a:p>
          <a:p>
            <a:r>
              <a:t>- 3 pengendalian baik</a:t>
            </a:r>
          </a:p>
          <a:p>
            <a:r>
              <a:t>- 3 pengendalian lemah</a:t>
            </a:r>
          </a:p>
          <a:p>
            <a:r>
              <a:t>- Saran perbaikan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Memahami konsep dasar pengendalian umum TI.</a:t>
            </a:r>
          </a:p>
          <a:p>
            <a:r>
              <a:t>- Menjelaskan jenis pengendalian umum.</a:t>
            </a:r>
          </a:p>
          <a:p>
            <a:r>
              <a:t>- Mengidentifikasi risiko.</a:t>
            </a:r>
          </a:p>
          <a:p>
            <a:r>
              <a:t>- Melakukan evaluasi awal pengendalian umum.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Konsep Pengendalian Umum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Pengendalian umum TI adalah prosedur &amp; kebijakan untuk memastikan lingkungan TI aman &amp; andal.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Fungsi Pengendalian Umum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Menjamin keandalan proses TI.</a:t>
            </a:r>
          </a:p>
          <a:p>
            <a:r>
              <a:t>- Menjaga keamanan data &amp; sistem.</a:t>
            </a:r>
          </a:p>
          <a:p>
            <a:r>
              <a:t>- Menjamin ketersediaan layanan TI.</a:t>
            </a:r>
          </a:p>
          <a:p>
            <a:r>
              <a:t>- Mencegah penyalahgunaan akses.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Komponen Pengendalian Umum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Pengendalian organisasi &amp; manajemen TI</a:t>
            </a:r>
          </a:p>
          <a:p>
            <a:r>
              <a:t>2. Keamanan fisik</a:t>
            </a:r>
          </a:p>
          <a:p>
            <a:r>
              <a:t>3. Keamanan logis</a:t>
            </a:r>
          </a:p>
          <a:p>
            <a:r>
              <a:t>4. Operasional TI</a:t>
            </a:r>
          </a:p>
          <a:p>
            <a:r>
              <a:t>5. Pengembangan &amp; perubahan sistem</a:t>
            </a:r>
          </a:p>
          <a:p>
            <a:r>
              <a:t>6. Infrastruktur &amp; jaringan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Pengendalian Organisasi &amp; Manajemen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Struktur organisasi jelas</a:t>
            </a:r>
          </a:p>
          <a:p>
            <a:r>
              <a:t>- Pemisahan tugas</a:t>
            </a:r>
          </a:p>
          <a:p>
            <a:r>
              <a:t>- Kebijakan &amp; prosedur TI</a:t>
            </a:r>
          </a:p>
          <a:p>
            <a:r>
              <a:t>- Manajemen perubahan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Keamanan Fisik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Akses terbatas ruang server</a:t>
            </a:r>
          </a:p>
          <a:p>
            <a:r>
              <a:t>- CCTV &amp; alarm</a:t>
            </a:r>
          </a:p>
          <a:p>
            <a:r>
              <a:t>- Sistem pemadam kebakaran</a:t>
            </a:r>
          </a:p>
          <a:p>
            <a:r>
              <a:t>- Penempatan perangkat yang aman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Keamanan Logis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Password policy / MFA</a:t>
            </a:r>
          </a:p>
          <a:p>
            <a:r>
              <a:t>- Role-based access control</a:t>
            </a:r>
          </a:p>
          <a:p>
            <a:r>
              <a:t>- Monitoring aktivitas</a:t>
            </a:r>
          </a:p>
          <a:p>
            <a:r>
              <a:t>- Firewall / IDS / IPS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Pengendalian Operasional 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Backup &amp; recovery</a:t>
            </a:r>
          </a:p>
          <a:p>
            <a:r>
              <a:t>- Incident &amp; problem management</a:t>
            </a:r>
          </a:p>
          <a:p>
            <a:r>
              <a:t>- Patch management</a:t>
            </a:r>
          </a:p>
          <a:p>
            <a:r>
              <a:t>- Pengelolaan job operasional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