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Proses Audit Sistem Informasi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dirty="0" err="1"/>
              <a:t>Pertemuan</a:t>
            </a:r>
            <a:r>
              <a:rPr dirty="0"/>
              <a:t> Ke-5</a:t>
            </a:r>
          </a:p>
          <a:p>
            <a:r>
              <a:rPr dirty="0"/>
              <a:t>Mata </a:t>
            </a:r>
            <a:r>
              <a:rPr dirty="0" err="1"/>
              <a:t>Kuliah</a:t>
            </a:r>
            <a:r>
              <a:rPr dirty="0"/>
              <a:t>: Audit </a:t>
            </a:r>
            <a:r>
              <a:rPr dirty="0" err="1"/>
              <a:t>Sistem</a:t>
            </a:r>
            <a:r>
              <a:rPr dirty="0"/>
              <a:t> </a:t>
            </a:r>
            <a:r>
              <a:rPr dirty="0" err="1"/>
              <a:t>Informasi</a:t>
            </a:r>
            <a:endParaRPr dirty="0"/>
          </a:p>
          <a:p>
            <a:r>
              <a:rPr dirty="0" err="1"/>
              <a:t>Dosen</a:t>
            </a:r>
            <a:r>
              <a:rPr dirty="0"/>
              <a:t>: [</a:t>
            </a:r>
            <a:r>
              <a:rPr lang="en-GB" dirty="0"/>
              <a:t>Agus Prasetyo Marsaid</a:t>
            </a:r>
            <a:r>
              <a:rPr dirty="0"/>
              <a:t>]</a:t>
            </a:r>
          </a:p>
          <a:p>
            <a:r>
              <a:rPr dirty="0"/>
              <a:t>Program </a:t>
            </a:r>
            <a:r>
              <a:rPr dirty="0" err="1"/>
              <a:t>Studi</a:t>
            </a:r>
            <a:r>
              <a:rPr dirty="0"/>
              <a:t>: [</a:t>
            </a:r>
            <a:r>
              <a:rPr lang="en-GB" dirty="0" err="1"/>
              <a:t>Sistem</a:t>
            </a:r>
            <a:r>
              <a:rPr lang="en-GB" dirty="0"/>
              <a:t> </a:t>
            </a:r>
            <a:r>
              <a:rPr lang="en-GB" dirty="0" err="1"/>
              <a:t>Informasi</a:t>
            </a:r>
            <a:r>
              <a:rPr dirty="0"/>
              <a:t>]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Temuan 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Temuan: Backup data belum dilakukan rutin sesuai SOP.</a:t>
            </a:r>
          </a:p>
          <a:p>
            <a:r>
              <a:t>Dampak: Potensi kehilangan data penting.</a:t>
            </a:r>
          </a:p>
          <a:p>
            <a:r>
              <a:t>Rekomendasi: Jadwalkan backup otomatis mingguan &amp; verifikasi hasil backup.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Kasus: Sistem kepegawaian sering error login &amp; data tidak sinkron.</a:t>
            </a:r>
          </a:p>
          <a:p>
            <a:endParaRPr/>
          </a:p>
          <a:p>
            <a:r>
              <a:t>Tugas Mahasiswa:</a:t>
            </a:r>
          </a:p>
          <a:p>
            <a:r>
              <a:t>1. Tentukan tahapan audit yang dilakukan.</a:t>
            </a:r>
          </a:p>
          <a:p>
            <a:r>
              <a:t>2. Identifikasi bukti audit.</a:t>
            </a:r>
          </a:p>
          <a:p>
            <a:r>
              <a:t>3. Beri rekomendasi perbaikan.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ISACA – COBIT 2019 Framework</a:t>
            </a:r>
          </a:p>
          <a:p>
            <a:r>
              <a:t>2. Ron Weber (2020) – Information Systems Control and Audit</a:t>
            </a:r>
          </a:p>
          <a:p>
            <a:r>
              <a:t>3. Hall, J.A. (2017) – Information Technology Auditing</a:t>
            </a:r>
          </a:p>
          <a:p>
            <a:r>
              <a:t>4. ITGI – IT Audit Framework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Capaian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Mahasiswa mampu:</a:t>
            </a:r>
          </a:p>
          <a:p>
            <a:r>
              <a:t>- Memahami tahapan audit sistem informasi</a:t>
            </a:r>
          </a:p>
          <a:p>
            <a:r>
              <a:t>- Mengidentifikasi bukti audit</a:t>
            </a:r>
          </a:p>
          <a:p>
            <a:r>
              <a:t>- Menyusun laporan hasil audit yang sesuai standar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Pengantar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Audit sistem informasi = proses menilai keandalan, keamanan, dan efektivitas sistem TI organisasi.</a:t>
            </a:r>
          </a:p>
          <a:p>
            <a:endParaRPr/>
          </a:p>
          <a:p>
            <a:r>
              <a:t>Tujuan:</a:t>
            </a:r>
          </a:p>
          <a:p>
            <a:r>
              <a:t>• Menilai kesesuaian sistem dengan kebijakan</a:t>
            </a:r>
          </a:p>
          <a:p>
            <a:r>
              <a:t>• Mendeteksi kelemahan kontrol</a:t>
            </a:r>
          </a:p>
          <a:p>
            <a:r>
              <a:t>• Memberikan rekomendasi perbaikan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Tahapan Proses Audit 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Perencanaan Audit (Planning)</a:t>
            </a:r>
          </a:p>
          <a:p>
            <a:r>
              <a:t>2. Pelaksanaan Audit (Fieldwork)</a:t>
            </a:r>
          </a:p>
          <a:p>
            <a:r>
              <a:t>3. Evaluasi &amp; Analisis Hasil</a:t>
            </a:r>
          </a:p>
          <a:p>
            <a:r>
              <a:t>4. Pelaporan Hasil Audit (Reporting)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Tahap 1: Perencanaan 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Langkah awal menentukan arah audit:</a:t>
            </a:r>
          </a:p>
          <a:p>
            <a:r>
              <a:t>• Menentukan ruang lingkup &amp; tujuan</a:t>
            </a:r>
          </a:p>
          <a:p>
            <a:r>
              <a:t>• Mengidentifikasi risiko TI</a:t>
            </a:r>
          </a:p>
          <a:p>
            <a:r>
              <a:t>• Menyusun rencana kerja audit</a:t>
            </a:r>
          </a:p>
          <a:p>
            <a:r>
              <a:t>• Menetapkan tim &amp; jadwal</a:t>
            </a:r>
          </a:p>
          <a:p>
            <a:endParaRPr/>
          </a:p>
          <a:p>
            <a:r>
              <a:t>Output: Audit Plan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Tahap 2: Pelaksanaan 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Kegiatan utama di lapangan:</a:t>
            </a:r>
          </a:p>
          <a:p>
            <a:r>
              <a:t>• Wawancara staf TI</a:t>
            </a:r>
          </a:p>
          <a:p>
            <a:r>
              <a:t>• Observasi sistem &amp; proses</a:t>
            </a:r>
          </a:p>
          <a:p>
            <a:r>
              <a:t>• Pengujian kontrol (control testing)</a:t>
            </a:r>
          </a:p>
          <a:p>
            <a:r>
              <a:t>• Analisis log dan data</a:t>
            </a:r>
          </a:p>
          <a:p>
            <a:endParaRPr/>
          </a:p>
          <a:p>
            <a:r>
              <a:t>Tujuan: Menguji efektivitas kontrol sistem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Tahap 3: Evaluasi &amp; Analisis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Membandingkan kondisi aktual dengan standar</a:t>
            </a:r>
          </a:p>
          <a:p>
            <a:r>
              <a:t>• Menilai efektivitas kontrol TI</a:t>
            </a:r>
          </a:p>
          <a:p>
            <a:r>
              <a:t>• Mengidentifikasi risiko &amp; kelemahan</a:t>
            </a:r>
          </a:p>
          <a:p>
            <a:endParaRPr/>
          </a:p>
          <a:p>
            <a:r>
              <a:t>Output: Daftar temuan audit (audit findings)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Tahap 4: Pelaporan 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Isi laporan audit:</a:t>
            </a:r>
          </a:p>
          <a:p>
            <a:r>
              <a:t>1. Ringkasan eksekutif</a:t>
            </a:r>
          </a:p>
          <a:p>
            <a:r>
              <a:t>2. Ruang lingkup &amp; metodologi</a:t>
            </a:r>
          </a:p>
          <a:p>
            <a:r>
              <a:t>3. Temuan audit</a:t>
            </a:r>
          </a:p>
          <a:p>
            <a:r>
              <a:t>4. Analisis risiko</a:t>
            </a:r>
          </a:p>
          <a:p>
            <a:r>
              <a:t>5. Rekomendasi</a:t>
            </a:r>
          </a:p>
          <a:p>
            <a:endParaRPr/>
          </a:p>
          <a:p>
            <a:r>
              <a:t>Output: Audit Report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Bukti Audit Sistem Informasi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Jenis Bukti – Contoh – Metode</a:t>
            </a:r>
          </a:p>
          <a:p>
            <a:r>
              <a:t>• Dokumentasi – SOP, manual TI – Pemeriksaan</a:t>
            </a:r>
          </a:p>
          <a:p>
            <a:r>
              <a:t>• Fisik – Server, perangkat – Observasi</a:t>
            </a:r>
          </a:p>
          <a:p>
            <a:r>
              <a:t>• Wawancara – Staff IT – Interview</a:t>
            </a:r>
          </a:p>
          <a:p>
            <a:r>
              <a:t>• Elektronik – Log sistem – Analisis data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404</Words>
  <Application>Microsoft Office PowerPoint</Application>
  <PresentationFormat>On-screen Show (4:3)</PresentationFormat>
  <Paragraphs>75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Proses Audit Sistem Informasi</vt:lpstr>
      <vt:lpstr>Capaian Pembelajaran</vt:lpstr>
      <vt:lpstr>Pengantar</vt:lpstr>
      <vt:lpstr>Tahapan Proses Audit SI</vt:lpstr>
      <vt:lpstr>Tahap 1: Perencanaan Audit</vt:lpstr>
      <vt:lpstr>Tahap 2: Pelaksanaan Audit</vt:lpstr>
      <vt:lpstr>Tahap 3: Evaluasi &amp; Analisis</vt:lpstr>
      <vt:lpstr>Tahap 4: Pelaporan Audit</vt:lpstr>
      <vt:lpstr>Bukti Audit Sistem Informasi</vt:lpstr>
      <vt:lpstr>Contoh Temuan Audit</vt:lpstr>
      <vt:lpstr>Studi Kasus</vt:lpstr>
      <vt:lpstr>Referensi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Prasetyo Marsaid</cp:lastModifiedBy>
  <cp:revision>2</cp:revision>
  <dcterms:created xsi:type="dcterms:W3CDTF">2013-01-27T09:14:16Z</dcterms:created>
  <dcterms:modified xsi:type="dcterms:W3CDTF">2025-11-07T00:40:26Z</dcterms:modified>
  <cp:category/>
</cp:coreProperties>
</file>