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Pertemuan 4 – Audit Sistem Informasi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Topik: Standar &amp; Kerangka Audit Sistem Informasi (IS Audit Frameworks)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ITIL – Area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Incident Management</a:t>
            </a:r>
          </a:p>
          <a:p>
            <a:r>
              <a:t>- Problem Management</a:t>
            </a:r>
          </a:p>
          <a:p>
            <a:r>
              <a:t>- Change Management</a:t>
            </a:r>
          </a:p>
          <a:p>
            <a:r>
              <a:t>- Service Desk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NIST Cybersecurity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Lima fungsi inti:</a:t>
            </a:r>
          </a:p>
          <a:p>
            <a:r>
              <a:t>1. Identify</a:t>
            </a:r>
          </a:p>
          <a:p>
            <a:r>
              <a:t>2. Protect</a:t>
            </a:r>
          </a:p>
          <a:p>
            <a:r>
              <a:t>3. Detect</a:t>
            </a:r>
          </a:p>
          <a:p>
            <a:r>
              <a:t>4. Respond</a:t>
            </a:r>
          </a:p>
          <a:p>
            <a:r>
              <a:t>5. Recover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Perbandingan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ISACA – Metodologi audit TI</a:t>
            </a:r>
          </a:p>
          <a:p>
            <a:r>
              <a:t>COBIT – Tata kelola TI</a:t>
            </a:r>
          </a:p>
          <a:p>
            <a:r>
              <a:t>ISO 27001 – Keamanan informasi</a:t>
            </a:r>
          </a:p>
          <a:p>
            <a:r>
              <a:t>ITIL – Layanan TI</a:t>
            </a:r>
          </a:p>
          <a:p>
            <a:r>
              <a:t>NIST – Keamanan siber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Audit dengan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Perencanaan</a:t>
            </a:r>
          </a:p>
          <a:p>
            <a:r>
              <a:t>- Menentukan standar (COBIT/ISO/NIST)</a:t>
            </a:r>
          </a:p>
          <a:p>
            <a:r>
              <a:t>- Mengidentifikasi domain</a:t>
            </a:r>
          </a:p>
          <a:p>
            <a:r>
              <a:t>- Pengumpulan bukti</a:t>
            </a:r>
          </a:p>
          <a:p>
            <a:r>
              <a:t>- Gap analysis</a:t>
            </a:r>
          </a:p>
          <a:p>
            <a:r>
              <a:t>- Rekomendasi</a:t>
            </a:r>
          </a:p>
          <a:p>
            <a:r>
              <a:t>- Pelaporan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Kampus ingin audit keamanan data mahasiswa.</a:t>
            </a:r>
          </a:p>
          <a:p>
            <a:r>
              <a:t>Pertanyaan:</a:t>
            </a:r>
          </a:p>
          <a:p>
            <a:r>
              <a:t>- Standar apa digunakan?</a:t>
            </a:r>
          </a:p>
          <a:p>
            <a:r>
              <a:t>- Kontrol apa diperiksa?</a:t>
            </a:r>
          </a:p>
          <a:p>
            <a:r>
              <a:t>- Risiko jika tidak diterapkan?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Tugas Individu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Pilih 1 standar: COBIT/ISO 27001/NIST</a:t>
            </a:r>
          </a:p>
          <a:p>
            <a:r>
              <a:t>- Jelaskan tujuannya</a:t>
            </a:r>
          </a:p>
          <a:p>
            <a:r>
              <a:t>- Domain relevan</a:t>
            </a:r>
          </a:p>
          <a:p>
            <a:r>
              <a:t>- Contoh kontrol</a:t>
            </a:r>
          </a:p>
          <a:p>
            <a:r>
              <a:t>- Pentingnya standar tersebut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Menjelaskan standar audit TI</a:t>
            </a:r>
          </a:p>
          <a:p>
            <a:r>
              <a:t>- Mengidentifikasi fungsi standar</a:t>
            </a:r>
          </a:p>
          <a:p>
            <a:r>
              <a:t>- Membedakan COBIT, ISO 27001, ITIL, NIST</a:t>
            </a:r>
          </a:p>
          <a:p>
            <a:r>
              <a:t>- Menerapkan kerangka audit yang tepat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Standar Audit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Standar audit TI adalah pedoman baku agar audit berjalan konsisten,</a:t>
            </a:r>
          </a:p>
          <a:p>
            <a:r>
              <a:t>terstruktur, dan dapat dipertanggungjawabkan.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Standar Audit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Menjamin kualitas audit</a:t>
            </a:r>
          </a:p>
          <a:p>
            <a:r>
              <a:t>- Menyediakan checklist</a:t>
            </a:r>
          </a:p>
          <a:p>
            <a:r>
              <a:t>- Menjadi acuan kontrol TI</a:t>
            </a:r>
          </a:p>
          <a:p>
            <a:r>
              <a:t>- Memudahkan perbandingan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ISACA – IS Audit &amp; Assurance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Independence &amp; Objectivity</a:t>
            </a:r>
          </a:p>
          <a:p>
            <a:r>
              <a:t>- Planning &amp; Supervision</a:t>
            </a:r>
          </a:p>
          <a:p>
            <a:r>
              <a:t>- Evidence Collection</a:t>
            </a:r>
          </a:p>
          <a:p>
            <a:r>
              <a:t>- Reporting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COBIT 2019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Kerangka tata kelola &amp; manajemen TI.</a:t>
            </a:r>
          </a:p>
          <a:p>
            <a:r>
              <a:t>Domain:</a:t>
            </a:r>
          </a:p>
          <a:p>
            <a:r>
              <a:t>1. EDM</a:t>
            </a:r>
          </a:p>
          <a:p>
            <a:r>
              <a:t>2. APO</a:t>
            </a:r>
          </a:p>
          <a:p>
            <a:r>
              <a:t>3. BAI</a:t>
            </a:r>
          </a:p>
          <a:p>
            <a:r>
              <a:t>4. DSS</a:t>
            </a:r>
          </a:p>
          <a:p>
            <a:r>
              <a:t>5. MEA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COBIT 2019 – Fokus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MEA01: Monitoring Performance</a:t>
            </a:r>
          </a:p>
          <a:p>
            <a:r>
              <a:t>- MEA02: Internal Controls</a:t>
            </a:r>
          </a:p>
          <a:p>
            <a:r>
              <a:t>- MEA03: Compliance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ISO/IEC 27001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Standar keamanan informasi.</a:t>
            </a:r>
          </a:p>
          <a:p>
            <a:r>
              <a:t>Meliputi ISMS &amp; 14 domain Annex A:</a:t>
            </a:r>
          </a:p>
          <a:p>
            <a:r>
              <a:t>- Kontrol akses</a:t>
            </a:r>
          </a:p>
          <a:p>
            <a:r>
              <a:t>- Keamanan fisik</a:t>
            </a:r>
          </a:p>
          <a:p>
            <a:r>
              <a:t>- Keamanan jaringan</a:t>
            </a:r>
          </a:p>
          <a:p>
            <a:r>
              <a:t>- Aset</a:t>
            </a:r>
          </a:p>
          <a:p>
            <a:r>
              <a:t>- Cryptography</a:t>
            </a:r>
          </a:p>
          <a:p>
            <a:r>
              <a:t>- Business continuity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ITIL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Berfokus pada manajemen layanan TI.</a:t>
            </a:r>
          </a:p>
          <a:p>
            <a:r>
              <a:t>Tahapan:</a:t>
            </a:r>
          </a:p>
          <a:p>
            <a:r>
              <a:t>- Strategy</a:t>
            </a:r>
          </a:p>
          <a:p>
            <a:r>
              <a:t>- Design</a:t>
            </a:r>
          </a:p>
          <a:p>
            <a:r>
              <a:t>- Transition</a:t>
            </a:r>
          </a:p>
          <a:p>
            <a:r>
              <a:t>- Operation</a:t>
            </a:r>
          </a:p>
          <a:p>
            <a:r>
              <a:t>- Continual Improvement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